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0"/>
  </p:notesMasterIdLst>
  <p:sldIdLst>
    <p:sldId id="283" r:id="rId3"/>
    <p:sldId id="318" r:id="rId4"/>
    <p:sldId id="286" r:id="rId5"/>
    <p:sldId id="310" r:id="rId6"/>
    <p:sldId id="311" r:id="rId7"/>
    <p:sldId id="287" r:id="rId8"/>
    <p:sldId id="28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BD09"/>
    <a:srgbClr val="4472C4"/>
    <a:srgbClr val="1A223B"/>
    <a:srgbClr val="003366"/>
    <a:srgbClr val="000066"/>
    <a:srgbClr val="191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838200" y="1289050"/>
            <a:ext cx="9981586" cy="49037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7338695" y="135890"/>
            <a:ext cx="4504690" cy="868045"/>
            <a:chOff x="9004" y="214"/>
            <a:chExt cx="9503" cy="1831"/>
          </a:xfrm>
        </p:grpSpPr>
        <p:pic>
          <p:nvPicPr>
            <p:cNvPr id="10" name="图片 9" descr="JI logo on blue background -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4" y="591"/>
              <a:ext cx="7811" cy="1454"/>
            </a:xfrm>
            <a:prstGeom prst="rect">
              <a:avLst/>
            </a:prstGeom>
          </p:spPr>
        </p:pic>
        <p:pic>
          <p:nvPicPr>
            <p:cNvPr id="11" name="图片 10" descr="1"/>
            <p:cNvPicPr>
              <a:picLocks noChangeAspect="1"/>
            </p:cNvPicPr>
            <p:nvPr/>
          </p:nvPicPr>
          <p:blipFill>
            <a:blip r:embed="rId3"/>
            <a:srcRect b="25256"/>
            <a:stretch>
              <a:fillRect/>
            </a:stretch>
          </p:blipFill>
          <p:spPr>
            <a:xfrm>
              <a:off x="16671" y="214"/>
              <a:ext cx="1837" cy="1831"/>
            </a:xfrm>
            <a:prstGeom prst="rect">
              <a:avLst/>
            </a:prstGeom>
          </p:spPr>
        </p:pic>
        <p:pic>
          <p:nvPicPr>
            <p:cNvPr id="13" name="图片 12" descr="JI logo on blue background -01"/>
            <p:cNvPicPr>
              <a:picLocks noChangeAspect="1"/>
            </p:cNvPicPr>
            <p:nvPr/>
          </p:nvPicPr>
          <p:blipFill>
            <a:blip r:embed="rId2"/>
            <a:srcRect l="37601" t="-1169" r="57816" b="1169"/>
            <a:stretch>
              <a:fillRect/>
            </a:stretch>
          </p:blipFill>
          <p:spPr>
            <a:xfrm>
              <a:off x="16537" y="591"/>
              <a:ext cx="358" cy="1454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2179638"/>
            <a:ext cx="12192000" cy="2789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4565" y="2619075"/>
            <a:ext cx="9922870" cy="1125939"/>
          </a:xfrm>
        </p:spPr>
        <p:txBody>
          <a:bodyPr anchor="ctr"/>
          <a:lstStyle>
            <a:lvl1pPr algn="ctr">
              <a:lnSpc>
                <a:spcPct val="150000"/>
              </a:lnSpc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565" y="3838869"/>
            <a:ext cx="9922870" cy="672618"/>
          </a:xfr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1258"/>
            <a:ext cx="10515601" cy="8552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6291"/>
            <a:ext cx="5181600" cy="46806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96291"/>
            <a:ext cx="5181600" cy="46806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3479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58710"/>
            <a:ext cx="5157787" cy="399270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33479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158710"/>
            <a:ext cx="5183188" cy="399270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60F58-3108-4415-857A-6D0360DF626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199" y="261258"/>
            <a:ext cx="10515601" cy="8552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6"/>
          <p:cNvGrpSpPr>
            <a:grpSpLocks noChangeAspect="1"/>
          </p:cNvGrpSpPr>
          <p:nvPr/>
        </p:nvGrpSpPr>
        <p:grpSpPr bwMode="auto">
          <a:xfrm rot="-2307467">
            <a:off x="41275" y="517525"/>
            <a:ext cx="2446338" cy="985838"/>
            <a:chOff x="-113" y="993"/>
            <a:chExt cx="2078" cy="837"/>
          </a:xfrm>
        </p:grpSpPr>
        <p:sp>
          <p:nvSpPr>
            <p:cNvPr id="7" name="Freeform 27"/>
            <p:cNvSpPr/>
            <p:nvPr/>
          </p:nvSpPr>
          <p:spPr bwMode="auto">
            <a:xfrm>
              <a:off x="-6" y="993"/>
              <a:ext cx="565" cy="358"/>
            </a:xfrm>
            <a:custGeom>
              <a:avLst/>
              <a:gdLst>
                <a:gd name="T0" fmla="*/ 565 w 239"/>
                <a:gd name="T1" fmla="*/ 251 h 150"/>
                <a:gd name="T2" fmla="*/ 0 w 239"/>
                <a:gd name="T3" fmla="*/ 267 h 150"/>
                <a:gd name="T4" fmla="*/ 97 w 239"/>
                <a:gd name="T5" fmla="*/ 339 h 150"/>
                <a:gd name="T6" fmla="*/ 504 w 239"/>
                <a:gd name="T7" fmla="*/ 358 h 150"/>
                <a:gd name="T8" fmla="*/ 565 w 239"/>
                <a:gd name="T9" fmla="*/ 251 h 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9" h="150">
                  <a:moveTo>
                    <a:pt x="239" y="105"/>
                  </a:moveTo>
                  <a:cubicBezTo>
                    <a:pt x="239" y="105"/>
                    <a:pt x="116" y="0"/>
                    <a:pt x="0" y="112"/>
                  </a:cubicBezTo>
                  <a:cubicBezTo>
                    <a:pt x="41" y="142"/>
                    <a:pt x="41" y="142"/>
                    <a:pt x="41" y="142"/>
                  </a:cubicBezTo>
                  <a:cubicBezTo>
                    <a:pt x="213" y="150"/>
                    <a:pt x="213" y="150"/>
                    <a:pt x="213" y="150"/>
                  </a:cubicBezTo>
                  <a:lnTo>
                    <a:pt x="239" y="105"/>
                  </a:lnTo>
                  <a:close/>
                </a:path>
              </a:pathLst>
            </a:custGeom>
            <a:solidFill>
              <a:srgbClr val="3F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28"/>
            <p:cNvSpPr/>
            <p:nvPr/>
          </p:nvSpPr>
          <p:spPr bwMode="auto">
            <a:xfrm>
              <a:off x="-6" y="1475"/>
              <a:ext cx="565" cy="355"/>
            </a:xfrm>
            <a:custGeom>
              <a:avLst/>
              <a:gdLst>
                <a:gd name="T0" fmla="*/ 565 w 239"/>
                <a:gd name="T1" fmla="*/ 107 h 149"/>
                <a:gd name="T2" fmla="*/ 0 w 239"/>
                <a:gd name="T3" fmla="*/ 88 h 149"/>
                <a:gd name="T4" fmla="*/ 97 w 239"/>
                <a:gd name="T5" fmla="*/ 17 h 149"/>
                <a:gd name="T6" fmla="*/ 504 w 239"/>
                <a:gd name="T7" fmla="*/ 0 h 149"/>
                <a:gd name="T8" fmla="*/ 565 w 239"/>
                <a:gd name="T9" fmla="*/ 107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9" h="149">
                  <a:moveTo>
                    <a:pt x="239" y="45"/>
                  </a:moveTo>
                  <a:cubicBezTo>
                    <a:pt x="239" y="45"/>
                    <a:pt x="116" y="149"/>
                    <a:pt x="0" y="3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213" y="0"/>
                    <a:pt x="213" y="0"/>
                    <a:pt x="213" y="0"/>
                  </a:cubicBezTo>
                  <a:lnTo>
                    <a:pt x="239" y="45"/>
                  </a:lnTo>
                  <a:close/>
                </a:path>
              </a:pathLst>
            </a:custGeom>
            <a:solidFill>
              <a:srgbClr val="3F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Oval 29"/>
            <p:cNvSpPr>
              <a:spLocks noChangeArrowheads="1"/>
            </p:cNvSpPr>
            <p:nvPr/>
          </p:nvSpPr>
          <p:spPr bwMode="auto">
            <a:xfrm>
              <a:off x="320" y="1136"/>
              <a:ext cx="1619" cy="668"/>
            </a:xfrm>
            <a:prstGeom prst="ellipse">
              <a:avLst/>
            </a:prstGeom>
            <a:solidFill>
              <a:srgbClr val="13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Freeform 30"/>
            <p:cNvSpPr/>
            <p:nvPr/>
          </p:nvSpPr>
          <p:spPr bwMode="auto">
            <a:xfrm>
              <a:off x="-113" y="1146"/>
              <a:ext cx="717" cy="355"/>
            </a:xfrm>
            <a:custGeom>
              <a:avLst/>
              <a:gdLst>
                <a:gd name="T0" fmla="*/ 717 w 303"/>
                <a:gd name="T1" fmla="*/ 345 h 149"/>
                <a:gd name="T2" fmla="*/ 0 w 303"/>
                <a:gd name="T3" fmla="*/ 293 h 149"/>
                <a:gd name="T4" fmla="*/ 142 w 303"/>
                <a:gd name="T5" fmla="*/ 355 h 149"/>
                <a:gd name="T6" fmla="*/ 717 w 303"/>
                <a:gd name="T7" fmla="*/ 345 h 1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3" h="149">
                  <a:moveTo>
                    <a:pt x="303" y="145"/>
                  </a:moveTo>
                  <a:cubicBezTo>
                    <a:pt x="303" y="145"/>
                    <a:pt x="198" y="0"/>
                    <a:pt x="0" y="123"/>
                  </a:cubicBezTo>
                  <a:cubicBezTo>
                    <a:pt x="60" y="149"/>
                    <a:pt x="60" y="149"/>
                    <a:pt x="60" y="149"/>
                  </a:cubicBezTo>
                  <a:lnTo>
                    <a:pt x="303" y="145"/>
                  </a:lnTo>
                  <a:close/>
                </a:path>
              </a:pathLst>
            </a:custGeom>
            <a:solidFill>
              <a:srgbClr val="3F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31"/>
            <p:cNvSpPr/>
            <p:nvPr/>
          </p:nvSpPr>
          <p:spPr bwMode="auto">
            <a:xfrm>
              <a:off x="888" y="1136"/>
              <a:ext cx="142" cy="668"/>
            </a:xfrm>
            <a:custGeom>
              <a:avLst/>
              <a:gdLst>
                <a:gd name="T0" fmla="*/ 142 w 60"/>
                <a:gd name="T1" fmla="*/ 0 h 280"/>
                <a:gd name="T2" fmla="*/ 142 w 60"/>
                <a:gd name="T3" fmla="*/ 668 h 2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0" h="280">
                  <a:moveTo>
                    <a:pt x="60" y="0"/>
                  </a:moveTo>
                  <a:cubicBezTo>
                    <a:pt x="30" y="86"/>
                    <a:pt x="0" y="168"/>
                    <a:pt x="60" y="280"/>
                  </a:cubicBezTo>
                </a:path>
              </a:pathLst>
            </a:custGeom>
            <a:noFill/>
            <a:ln w="30163" cap="flat">
              <a:solidFill>
                <a:srgbClr val="F2E7DA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32"/>
            <p:cNvSpPr/>
            <p:nvPr/>
          </p:nvSpPr>
          <p:spPr bwMode="auto">
            <a:xfrm>
              <a:off x="1400" y="1155"/>
              <a:ext cx="565" cy="632"/>
            </a:xfrm>
            <a:custGeom>
              <a:avLst/>
              <a:gdLst>
                <a:gd name="T0" fmla="*/ 80 w 239"/>
                <a:gd name="T1" fmla="*/ 0 h 265"/>
                <a:gd name="T2" fmla="*/ 61 w 239"/>
                <a:gd name="T3" fmla="*/ 622 h 265"/>
                <a:gd name="T4" fmla="*/ 565 w 239"/>
                <a:gd name="T5" fmla="*/ 303 h 265"/>
                <a:gd name="T6" fmla="*/ 80 w 239"/>
                <a:gd name="T7" fmla="*/ 0 h 2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9" h="265">
                  <a:moveTo>
                    <a:pt x="34" y="0"/>
                  </a:moveTo>
                  <a:cubicBezTo>
                    <a:pt x="0" y="60"/>
                    <a:pt x="0" y="202"/>
                    <a:pt x="26" y="261"/>
                  </a:cubicBezTo>
                  <a:cubicBezTo>
                    <a:pt x="67" y="265"/>
                    <a:pt x="209" y="220"/>
                    <a:pt x="239" y="127"/>
                  </a:cubicBezTo>
                  <a:cubicBezTo>
                    <a:pt x="202" y="71"/>
                    <a:pt x="172" y="26"/>
                    <a:pt x="34" y="0"/>
                  </a:cubicBezTo>
                  <a:close/>
                </a:path>
              </a:pathLst>
            </a:custGeom>
            <a:solidFill>
              <a:srgbClr val="3F4953"/>
            </a:solidFill>
            <a:ln w="30163" cap="flat">
              <a:solidFill>
                <a:srgbClr val="F2E7DA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Oval 33"/>
            <p:cNvSpPr>
              <a:spLocks noChangeArrowheads="1"/>
            </p:cNvSpPr>
            <p:nvPr/>
          </p:nvSpPr>
          <p:spPr bwMode="auto">
            <a:xfrm>
              <a:off x="1004" y="1279"/>
              <a:ext cx="355" cy="355"/>
            </a:xfrm>
            <a:prstGeom prst="ellipse">
              <a:avLst/>
            </a:prstGeom>
            <a:solidFill>
              <a:srgbClr val="E25942"/>
            </a:solidFill>
            <a:ln w="49213">
              <a:solidFill>
                <a:srgbClr val="F2E7DA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34"/>
            <p:cNvSpPr>
              <a:spLocks noChangeArrowheads="1"/>
            </p:cNvSpPr>
            <p:nvPr/>
          </p:nvSpPr>
          <p:spPr bwMode="auto">
            <a:xfrm>
              <a:off x="1101" y="1375"/>
              <a:ext cx="164" cy="164"/>
            </a:xfrm>
            <a:prstGeom prst="ellipse">
              <a:avLst/>
            </a:prstGeom>
            <a:solidFill>
              <a:srgbClr val="F2E7DA"/>
            </a:solidFill>
            <a:ln w="49213">
              <a:solidFill>
                <a:srgbClr val="F2E7DA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5486400" y="3433763"/>
            <a:ext cx="6592888" cy="3373437"/>
          </a:xfrm>
          <a:custGeom>
            <a:avLst/>
            <a:gdLst>
              <a:gd name="connsiteX0" fmla="*/ 0 w 8856633"/>
              <a:gd name="connsiteY0" fmla="*/ 4531790 h 4531790"/>
              <a:gd name="connsiteX1" fmla="*/ 5606143 w 8856633"/>
              <a:gd name="connsiteY1" fmla="*/ 2746533 h 4531790"/>
              <a:gd name="connsiteX2" fmla="*/ 2383972 w 8856633"/>
              <a:gd name="connsiteY2" fmla="*/ 2605019 h 4531790"/>
              <a:gd name="connsiteX3" fmla="*/ 8294914 w 8856633"/>
              <a:gd name="connsiteY3" fmla="*/ 231933 h 4531790"/>
              <a:gd name="connsiteX4" fmla="*/ 8273143 w 8856633"/>
              <a:gd name="connsiteY4" fmla="*/ 221047 h 45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6633" h="4531790">
                <a:moveTo>
                  <a:pt x="0" y="4531790"/>
                </a:moveTo>
                <a:cubicBezTo>
                  <a:pt x="2604407" y="3799726"/>
                  <a:pt x="5208814" y="3067662"/>
                  <a:pt x="5606143" y="2746533"/>
                </a:cubicBezTo>
                <a:cubicBezTo>
                  <a:pt x="6003472" y="2425404"/>
                  <a:pt x="1935844" y="3024119"/>
                  <a:pt x="2383972" y="2605019"/>
                </a:cubicBezTo>
                <a:cubicBezTo>
                  <a:pt x="2832100" y="2185919"/>
                  <a:pt x="7313386" y="629262"/>
                  <a:pt x="8294914" y="231933"/>
                </a:cubicBezTo>
                <a:cubicBezTo>
                  <a:pt x="9276442" y="-165396"/>
                  <a:pt x="8774792" y="27825"/>
                  <a:pt x="8273143" y="221047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13" y="5678488"/>
            <a:ext cx="85566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638" y="2728913"/>
            <a:ext cx="14557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4903788"/>
            <a:ext cx="922338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8053388" y="4246563"/>
            <a:ext cx="1103312" cy="741362"/>
            <a:chOff x="-47" y="3443"/>
            <a:chExt cx="934" cy="628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-46" y="3483"/>
              <a:ext cx="932" cy="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5"/>
            <p:cNvSpPr/>
            <p:nvPr/>
          </p:nvSpPr>
          <p:spPr bwMode="auto">
            <a:xfrm>
              <a:off x="119" y="3443"/>
              <a:ext cx="626" cy="628"/>
            </a:xfrm>
            <a:custGeom>
              <a:avLst/>
              <a:gdLst>
                <a:gd name="T0" fmla="*/ 558 w 498"/>
                <a:gd name="T1" fmla="*/ 436 h 498"/>
                <a:gd name="T2" fmla="*/ 191 w 498"/>
                <a:gd name="T3" fmla="*/ 560 h 498"/>
                <a:gd name="T4" fmla="*/ 68 w 498"/>
                <a:gd name="T5" fmla="*/ 192 h 498"/>
                <a:gd name="T6" fmla="*/ 435 w 498"/>
                <a:gd name="T7" fmla="*/ 68 h 498"/>
                <a:gd name="T8" fmla="*/ 558 w 498"/>
                <a:gd name="T9" fmla="*/ 436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8" h="498">
                  <a:moveTo>
                    <a:pt x="444" y="346"/>
                  </a:moveTo>
                  <a:cubicBezTo>
                    <a:pt x="390" y="454"/>
                    <a:pt x="259" y="498"/>
                    <a:pt x="152" y="444"/>
                  </a:cubicBezTo>
                  <a:cubicBezTo>
                    <a:pt x="44" y="390"/>
                    <a:pt x="0" y="259"/>
                    <a:pt x="54" y="152"/>
                  </a:cubicBezTo>
                  <a:cubicBezTo>
                    <a:pt x="108" y="44"/>
                    <a:pt x="239" y="0"/>
                    <a:pt x="346" y="54"/>
                  </a:cubicBezTo>
                  <a:cubicBezTo>
                    <a:pt x="454" y="108"/>
                    <a:pt x="498" y="239"/>
                    <a:pt x="444" y="346"/>
                  </a:cubicBezTo>
                </a:path>
              </a:pathLst>
            </a:custGeom>
            <a:solidFill>
              <a:srgbClr val="F6C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231" y="3463"/>
              <a:ext cx="485" cy="356"/>
            </a:xfrm>
            <a:custGeom>
              <a:avLst/>
              <a:gdLst>
                <a:gd name="T0" fmla="*/ 319 w 386"/>
                <a:gd name="T1" fmla="*/ 56 h 282"/>
                <a:gd name="T2" fmla="*/ 0 w 386"/>
                <a:gd name="T3" fmla="*/ 121 h 282"/>
                <a:gd name="T4" fmla="*/ 4 w 386"/>
                <a:gd name="T5" fmla="*/ 133 h 282"/>
                <a:gd name="T6" fmla="*/ 314 w 386"/>
                <a:gd name="T7" fmla="*/ 64 h 282"/>
                <a:gd name="T8" fmla="*/ 446 w 386"/>
                <a:gd name="T9" fmla="*/ 356 h 282"/>
                <a:gd name="T10" fmla="*/ 459 w 386"/>
                <a:gd name="T11" fmla="*/ 352 h 282"/>
                <a:gd name="T12" fmla="*/ 319 w 386"/>
                <a:gd name="T13" fmla="*/ 56 h 2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6" h="282">
                  <a:moveTo>
                    <a:pt x="254" y="44"/>
                  </a:moveTo>
                  <a:cubicBezTo>
                    <a:pt x="165" y="0"/>
                    <a:pt x="61" y="24"/>
                    <a:pt x="0" y="96"/>
                  </a:cubicBezTo>
                  <a:cubicBezTo>
                    <a:pt x="1" y="99"/>
                    <a:pt x="2" y="102"/>
                    <a:pt x="3" y="105"/>
                  </a:cubicBezTo>
                  <a:cubicBezTo>
                    <a:pt x="62" y="33"/>
                    <a:pt x="164" y="8"/>
                    <a:pt x="250" y="51"/>
                  </a:cubicBezTo>
                  <a:cubicBezTo>
                    <a:pt x="337" y="95"/>
                    <a:pt x="378" y="192"/>
                    <a:pt x="355" y="282"/>
                  </a:cubicBezTo>
                  <a:cubicBezTo>
                    <a:pt x="359" y="281"/>
                    <a:pt x="362" y="280"/>
                    <a:pt x="365" y="279"/>
                  </a:cubicBezTo>
                  <a:cubicBezTo>
                    <a:pt x="386" y="187"/>
                    <a:pt x="343" y="88"/>
                    <a:pt x="254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-47" y="3499"/>
              <a:ext cx="934" cy="494"/>
            </a:xfrm>
            <a:custGeom>
              <a:avLst/>
              <a:gdLst>
                <a:gd name="T0" fmla="*/ 744 w 743"/>
                <a:gd name="T1" fmla="*/ 312 h 391"/>
                <a:gd name="T2" fmla="*/ 743 w 743"/>
                <a:gd name="T3" fmla="*/ 320 h 391"/>
                <a:gd name="T4" fmla="*/ 864 w 743"/>
                <a:gd name="T5" fmla="*/ 408 h 391"/>
                <a:gd name="T6" fmla="*/ 906 w 743"/>
                <a:gd name="T7" fmla="*/ 464 h 391"/>
                <a:gd name="T8" fmla="*/ 903 w 743"/>
                <a:gd name="T9" fmla="*/ 470 h 391"/>
                <a:gd name="T10" fmla="*/ 880 w 743"/>
                <a:gd name="T11" fmla="*/ 475 h 391"/>
                <a:gd name="T12" fmla="*/ 435 w 743"/>
                <a:gd name="T13" fmla="*/ 312 h 391"/>
                <a:gd name="T14" fmla="*/ 58 w 743"/>
                <a:gd name="T15" fmla="*/ 75 h 391"/>
                <a:gd name="T16" fmla="*/ 28 w 743"/>
                <a:gd name="T17" fmla="*/ 30 h 391"/>
                <a:gd name="T18" fmla="*/ 31 w 743"/>
                <a:gd name="T19" fmla="*/ 24 h 391"/>
                <a:gd name="T20" fmla="*/ 54 w 743"/>
                <a:gd name="T21" fmla="*/ 19 h 391"/>
                <a:gd name="T22" fmla="*/ 272 w 743"/>
                <a:gd name="T23" fmla="*/ 80 h 391"/>
                <a:gd name="T24" fmla="*/ 277 w 743"/>
                <a:gd name="T25" fmla="*/ 78 h 391"/>
                <a:gd name="T26" fmla="*/ 283 w 743"/>
                <a:gd name="T27" fmla="*/ 71 h 391"/>
                <a:gd name="T28" fmla="*/ 133 w 743"/>
                <a:gd name="T29" fmla="*/ 18 h 391"/>
                <a:gd name="T30" fmla="*/ 15 w 743"/>
                <a:gd name="T31" fmla="*/ 3 h 391"/>
                <a:gd name="T32" fmla="*/ 3 w 743"/>
                <a:gd name="T33" fmla="*/ 14 h 391"/>
                <a:gd name="T34" fmla="*/ 10 w 743"/>
                <a:gd name="T35" fmla="*/ 44 h 391"/>
                <a:gd name="T36" fmla="*/ 430 w 743"/>
                <a:gd name="T37" fmla="*/ 322 h 391"/>
                <a:gd name="T38" fmla="*/ 822 w 743"/>
                <a:gd name="T39" fmla="*/ 481 h 391"/>
                <a:gd name="T40" fmla="*/ 919 w 743"/>
                <a:gd name="T41" fmla="*/ 490 h 391"/>
                <a:gd name="T42" fmla="*/ 931 w 743"/>
                <a:gd name="T43" fmla="*/ 480 h 391"/>
                <a:gd name="T44" fmla="*/ 920 w 743"/>
                <a:gd name="T45" fmla="*/ 442 h 391"/>
                <a:gd name="T46" fmla="*/ 750 w 743"/>
                <a:gd name="T47" fmla="*/ 310 h 391"/>
                <a:gd name="T48" fmla="*/ 744 w 743"/>
                <a:gd name="T49" fmla="*/ 312 h 391"/>
                <a:gd name="T50" fmla="*/ 747 w 743"/>
                <a:gd name="T51" fmla="*/ 317 h 391"/>
                <a:gd name="T52" fmla="*/ 914 w 743"/>
                <a:gd name="T53" fmla="*/ 449 h 391"/>
                <a:gd name="T54" fmla="*/ 924 w 743"/>
                <a:gd name="T55" fmla="*/ 476 h 391"/>
                <a:gd name="T56" fmla="*/ 913 w 743"/>
                <a:gd name="T57" fmla="*/ 484 h 391"/>
                <a:gd name="T58" fmla="*/ 825 w 743"/>
                <a:gd name="T59" fmla="*/ 473 h 391"/>
                <a:gd name="T60" fmla="*/ 129 w 743"/>
                <a:gd name="T61" fmla="*/ 138 h 391"/>
                <a:gd name="T62" fmla="*/ 16 w 743"/>
                <a:gd name="T63" fmla="*/ 40 h 391"/>
                <a:gd name="T64" fmla="*/ 10 w 743"/>
                <a:gd name="T65" fmla="*/ 18 h 391"/>
                <a:gd name="T66" fmla="*/ 21 w 743"/>
                <a:gd name="T67" fmla="*/ 10 h 391"/>
                <a:gd name="T68" fmla="*/ 131 w 743"/>
                <a:gd name="T69" fmla="*/ 27 h 391"/>
                <a:gd name="T70" fmla="*/ 275 w 743"/>
                <a:gd name="T71" fmla="*/ 72 h 391"/>
                <a:gd name="T72" fmla="*/ 269 w 743"/>
                <a:gd name="T73" fmla="*/ 73 h 391"/>
                <a:gd name="T74" fmla="*/ 274 w 743"/>
                <a:gd name="T75" fmla="*/ 72 h 391"/>
                <a:gd name="T76" fmla="*/ 54 w 743"/>
                <a:gd name="T77" fmla="*/ 10 h 391"/>
                <a:gd name="T78" fmla="*/ 26 w 743"/>
                <a:gd name="T79" fmla="*/ 16 h 391"/>
                <a:gd name="T80" fmla="*/ 19 w 743"/>
                <a:gd name="T81" fmla="*/ 30 h 391"/>
                <a:gd name="T82" fmla="*/ 78 w 743"/>
                <a:gd name="T83" fmla="*/ 104 h 391"/>
                <a:gd name="T84" fmla="*/ 704 w 743"/>
                <a:gd name="T85" fmla="*/ 438 h 391"/>
                <a:gd name="T86" fmla="*/ 880 w 743"/>
                <a:gd name="T87" fmla="*/ 484 h 391"/>
                <a:gd name="T88" fmla="*/ 908 w 743"/>
                <a:gd name="T89" fmla="*/ 478 h 391"/>
                <a:gd name="T90" fmla="*/ 915 w 743"/>
                <a:gd name="T91" fmla="*/ 464 h 391"/>
                <a:gd name="T92" fmla="*/ 846 w 743"/>
                <a:gd name="T93" fmla="*/ 382 h 391"/>
                <a:gd name="T94" fmla="*/ 748 w 743"/>
                <a:gd name="T95" fmla="*/ 317 h 391"/>
                <a:gd name="T96" fmla="*/ 753 w 743"/>
                <a:gd name="T97" fmla="*/ 315 h 391"/>
                <a:gd name="T98" fmla="*/ 747 w 743"/>
                <a:gd name="T99" fmla="*/ 317 h 3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743" h="391">
                  <a:moveTo>
                    <a:pt x="595" y="248"/>
                  </a:moveTo>
                  <a:cubicBezTo>
                    <a:pt x="592" y="247"/>
                    <a:pt x="592" y="247"/>
                    <a:pt x="592" y="247"/>
                  </a:cubicBezTo>
                  <a:cubicBezTo>
                    <a:pt x="592" y="248"/>
                    <a:pt x="592" y="249"/>
                    <a:pt x="591" y="251"/>
                  </a:cubicBezTo>
                  <a:cubicBezTo>
                    <a:pt x="591" y="253"/>
                    <a:pt x="591" y="253"/>
                    <a:pt x="591" y="253"/>
                  </a:cubicBezTo>
                  <a:cubicBezTo>
                    <a:pt x="593" y="254"/>
                    <a:pt x="593" y="254"/>
                    <a:pt x="593" y="254"/>
                  </a:cubicBezTo>
                  <a:cubicBezTo>
                    <a:pt x="633" y="280"/>
                    <a:pt x="665" y="303"/>
                    <a:pt x="687" y="323"/>
                  </a:cubicBezTo>
                  <a:cubicBezTo>
                    <a:pt x="698" y="333"/>
                    <a:pt x="707" y="341"/>
                    <a:pt x="713" y="349"/>
                  </a:cubicBezTo>
                  <a:cubicBezTo>
                    <a:pt x="719" y="356"/>
                    <a:pt x="721" y="363"/>
                    <a:pt x="721" y="367"/>
                  </a:cubicBezTo>
                  <a:cubicBezTo>
                    <a:pt x="721" y="368"/>
                    <a:pt x="721" y="369"/>
                    <a:pt x="720" y="370"/>
                  </a:cubicBezTo>
                  <a:cubicBezTo>
                    <a:pt x="720" y="371"/>
                    <a:pt x="719" y="371"/>
                    <a:pt x="718" y="372"/>
                  </a:cubicBezTo>
                  <a:cubicBezTo>
                    <a:pt x="717" y="373"/>
                    <a:pt x="715" y="374"/>
                    <a:pt x="711" y="375"/>
                  </a:cubicBezTo>
                  <a:cubicBezTo>
                    <a:pt x="708" y="376"/>
                    <a:pt x="704" y="376"/>
                    <a:pt x="700" y="376"/>
                  </a:cubicBezTo>
                  <a:cubicBezTo>
                    <a:pt x="687" y="376"/>
                    <a:pt x="667" y="373"/>
                    <a:pt x="644" y="367"/>
                  </a:cubicBezTo>
                  <a:cubicBezTo>
                    <a:pt x="574" y="349"/>
                    <a:pt x="464" y="306"/>
                    <a:pt x="346" y="247"/>
                  </a:cubicBezTo>
                  <a:cubicBezTo>
                    <a:pt x="253" y="200"/>
                    <a:pt x="172" y="153"/>
                    <a:pt x="114" y="113"/>
                  </a:cubicBezTo>
                  <a:cubicBezTo>
                    <a:pt x="85" y="92"/>
                    <a:pt x="62" y="74"/>
                    <a:pt x="46" y="59"/>
                  </a:cubicBezTo>
                  <a:cubicBezTo>
                    <a:pt x="38" y="51"/>
                    <a:pt x="32" y="44"/>
                    <a:pt x="28" y="38"/>
                  </a:cubicBezTo>
                  <a:cubicBezTo>
                    <a:pt x="24" y="32"/>
                    <a:pt x="22" y="27"/>
                    <a:pt x="22" y="24"/>
                  </a:cubicBezTo>
                  <a:cubicBezTo>
                    <a:pt x="22" y="23"/>
                    <a:pt x="22" y="22"/>
                    <a:pt x="23" y="21"/>
                  </a:cubicBezTo>
                  <a:cubicBezTo>
                    <a:pt x="23" y="20"/>
                    <a:pt x="24" y="19"/>
                    <a:pt x="25" y="19"/>
                  </a:cubicBezTo>
                  <a:cubicBezTo>
                    <a:pt x="26" y="17"/>
                    <a:pt x="28" y="16"/>
                    <a:pt x="32" y="16"/>
                  </a:cubicBezTo>
                  <a:cubicBezTo>
                    <a:pt x="35" y="15"/>
                    <a:pt x="39" y="15"/>
                    <a:pt x="43" y="15"/>
                  </a:cubicBezTo>
                  <a:cubicBezTo>
                    <a:pt x="59" y="15"/>
                    <a:pt x="83" y="19"/>
                    <a:pt x="112" y="27"/>
                  </a:cubicBezTo>
                  <a:cubicBezTo>
                    <a:pt x="141" y="35"/>
                    <a:pt x="177" y="48"/>
                    <a:pt x="216" y="63"/>
                  </a:cubicBezTo>
                  <a:cubicBezTo>
                    <a:pt x="218" y="64"/>
                    <a:pt x="218" y="64"/>
                    <a:pt x="218" y="6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20" y="61"/>
                    <a:pt x="221" y="60"/>
                    <a:pt x="222" y="60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0" y="54"/>
                    <a:pt x="220" y="54"/>
                    <a:pt x="220" y="54"/>
                  </a:cubicBezTo>
                  <a:cubicBezTo>
                    <a:pt x="177" y="37"/>
                    <a:pt x="139" y="24"/>
                    <a:pt x="106" y="14"/>
                  </a:cubicBezTo>
                  <a:cubicBezTo>
                    <a:pt x="74" y="5"/>
                    <a:pt x="47" y="0"/>
                    <a:pt x="29" y="0"/>
                  </a:cubicBezTo>
                  <a:cubicBezTo>
                    <a:pt x="22" y="0"/>
                    <a:pt x="17" y="1"/>
                    <a:pt x="12" y="2"/>
                  </a:cubicBezTo>
                  <a:cubicBezTo>
                    <a:pt x="10" y="3"/>
                    <a:pt x="8" y="4"/>
                    <a:pt x="6" y="6"/>
                  </a:cubicBezTo>
                  <a:cubicBezTo>
                    <a:pt x="4" y="7"/>
                    <a:pt x="3" y="9"/>
                    <a:pt x="2" y="11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23"/>
                    <a:pt x="3" y="29"/>
                    <a:pt x="8" y="35"/>
                  </a:cubicBezTo>
                  <a:cubicBezTo>
                    <a:pt x="16" y="47"/>
                    <a:pt x="30" y="61"/>
                    <a:pt x="49" y="78"/>
                  </a:cubicBezTo>
                  <a:cubicBezTo>
                    <a:pt x="108" y="126"/>
                    <a:pt x="215" y="191"/>
                    <a:pt x="342" y="255"/>
                  </a:cubicBezTo>
                  <a:cubicBezTo>
                    <a:pt x="424" y="296"/>
                    <a:pt x="503" y="330"/>
                    <a:pt x="568" y="354"/>
                  </a:cubicBezTo>
                  <a:cubicBezTo>
                    <a:pt x="600" y="365"/>
                    <a:pt x="629" y="375"/>
                    <a:pt x="654" y="381"/>
                  </a:cubicBezTo>
                  <a:cubicBezTo>
                    <a:pt x="679" y="387"/>
                    <a:pt x="699" y="391"/>
                    <a:pt x="714" y="391"/>
                  </a:cubicBezTo>
                  <a:cubicBezTo>
                    <a:pt x="721" y="391"/>
                    <a:pt x="726" y="390"/>
                    <a:pt x="731" y="388"/>
                  </a:cubicBezTo>
                  <a:cubicBezTo>
                    <a:pt x="733" y="387"/>
                    <a:pt x="735" y="386"/>
                    <a:pt x="737" y="385"/>
                  </a:cubicBezTo>
                  <a:cubicBezTo>
                    <a:pt x="739" y="384"/>
                    <a:pt x="740" y="382"/>
                    <a:pt x="741" y="380"/>
                  </a:cubicBezTo>
                  <a:cubicBezTo>
                    <a:pt x="742" y="378"/>
                    <a:pt x="743" y="376"/>
                    <a:pt x="743" y="374"/>
                  </a:cubicBezTo>
                  <a:cubicBezTo>
                    <a:pt x="743" y="367"/>
                    <a:pt x="739" y="359"/>
                    <a:pt x="732" y="350"/>
                  </a:cubicBezTo>
                  <a:cubicBezTo>
                    <a:pt x="722" y="337"/>
                    <a:pt x="705" y="322"/>
                    <a:pt x="682" y="304"/>
                  </a:cubicBezTo>
                  <a:cubicBezTo>
                    <a:pt x="659" y="286"/>
                    <a:pt x="630" y="266"/>
                    <a:pt x="597" y="245"/>
                  </a:cubicBezTo>
                  <a:cubicBezTo>
                    <a:pt x="593" y="243"/>
                    <a:pt x="593" y="243"/>
                    <a:pt x="593" y="243"/>
                  </a:cubicBezTo>
                  <a:cubicBezTo>
                    <a:pt x="592" y="247"/>
                    <a:pt x="592" y="247"/>
                    <a:pt x="592" y="247"/>
                  </a:cubicBezTo>
                  <a:cubicBezTo>
                    <a:pt x="595" y="248"/>
                    <a:pt x="595" y="248"/>
                    <a:pt x="595" y="248"/>
                  </a:cubicBezTo>
                  <a:cubicBezTo>
                    <a:pt x="594" y="251"/>
                    <a:pt x="594" y="251"/>
                    <a:pt x="594" y="251"/>
                  </a:cubicBezTo>
                  <a:cubicBezTo>
                    <a:pt x="638" y="279"/>
                    <a:pt x="673" y="305"/>
                    <a:pt x="698" y="326"/>
                  </a:cubicBezTo>
                  <a:cubicBezTo>
                    <a:pt x="711" y="337"/>
                    <a:pt x="720" y="346"/>
                    <a:pt x="727" y="355"/>
                  </a:cubicBezTo>
                  <a:cubicBezTo>
                    <a:pt x="733" y="363"/>
                    <a:pt x="736" y="370"/>
                    <a:pt x="736" y="374"/>
                  </a:cubicBezTo>
                  <a:cubicBezTo>
                    <a:pt x="736" y="375"/>
                    <a:pt x="736" y="376"/>
                    <a:pt x="735" y="377"/>
                  </a:cubicBezTo>
                  <a:cubicBezTo>
                    <a:pt x="735" y="378"/>
                    <a:pt x="734" y="379"/>
                    <a:pt x="733" y="380"/>
                  </a:cubicBezTo>
                  <a:cubicBezTo>
                    <a:pt x="731" y="381"/>
                    <a:pt x="729" y="382"/>
                    <a:pt x="726" y="383"/>
                  </a:cubicBezTo>
                  <a:cubicBezTo>
                    <a:pt x="723" y="383"/>
                    <a:pt x="718" y="384"/>
                    <a:pt x="714" y="384"/>
                  </a:cubicBezTo>
                  <a:cubicBezTo>
                    <a:pt x="700" y="384"/>
                    <a:pt x="680" y="381"/>
                    <a:pt x="656" y="374"/>
                  </a:cubicBezTo>
                  <a:cubicBezTo>
                    <a:pt x="582" y="356"/>
                    <a:pt x="468" y="311"/>
                    <a:pt x="345" y="249"/>
                  </a:cubicBezTo>
                  <a:cubicBezTo>
                    <a:pt x="248" y="201"/>
                    <a:pt x="164" y="151"/>
                    <a:pt x="103" y="109"/>
                  </a:cubicBezTo>
                  <a:cubicBezTo>
                    <a:pt x="73" y="88"/>
                    <a:pt x="48" y="69"/>
                    <a:pt x="32" y="53"/>
                  </a:cubicBezTo>
                  <a:cubicBezTo>
                    <a:pt x="24" y="45"/>
                    <a:pt x="17" y="38"/>
                    <a:pt x="13" y="32"/>
                  </a:cubicBezTo>
                  <a:cubicBezTo>
                    <a:pt x="9" y="26"/>
                    <a:pt x="7" y="20"/>
                    <a:pt x="7" y="17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8" y="13"/>
                    <a:pt x="9" y="12"/>
                    <a:pt x="10" y="11"/>
                  </a:cubicBezTo>
                  <a:cubicBezTo>
                    <a:pt x="12" y="10"/>
                    <a:pt x="14" y="9"/>
                    <a:pt x="17" y="8"/>
                  </a:cubicBezTo>
                  <a:cubicBezTo>
                    <a:pt x="20" y="7"/>
                    <a:pt x="25" y="7"/>
                    <a:pt x="29" y="7"/>
                  </a:cubicBezTo>
                  <a:cubicBezTo>
                    <a:pt x="46" y="7"/>
                    <a:pt x="72" y="12"/>
                    <a:pt x="104" y="21"/>
                  </a:cubicBezTo>
                  <a:cubicBezTo>
                    <a:pt x="136" y="30"/>
                    <a:pt x="175" y="43"/>
                    <a:pt x="218" y="60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6" y="56"/>
                    <a:pt x="215" y="57"/>
                    <a:pt x="214" y="58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57"/>
                    <a:pt x="218" y="57"/>
                    <a:pt x="218" y="57"/>
                  </a:cubicBezTo>
                  <a:cubicBezTo>
                    <a:pt x="179" y="41"/>
                    <a:pt x="143" y="29"/>
                    <a:pt x="114" y="21"/>
                  </a:cubicBezTo>
                  <a:cubicBezTo>
                    <a:pt x="84" y="12"/>
                    <a:pt x="60" y="8"/>
                    <a:pt x="43" y="8"/>
                  </a:cubicBezTo>
                  <a:cubicBezTo>
                    <a:pt x="37" y="8"/>
                    <a:pt x="31" y="9"/>
                    <a:pt x="27" y="10"/>
                  </a:cubicBezTo>
                  <a:cubicBezTo>
                    <a:pt x="24" y="11"/>
                    <a:pt x="22" y="12"/>
                    <a:pt x="21" y="13"/>
                  </a:cubicBezTo>
                  <a:cubicBezTo>
                    <a:pt x="19" y="14"/>
                    <a:pt x="18" y="16"/>
                    <a:pt x="17" y="18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30"/>
                    <a:pt x="18" y="36"/>
                    <a:pt x="22" y="42"/>
                  </a:cubicBezTo>
                  <a:cubicBezTo>
                    <a:pt x="30" y="53"/>
                    <a:pt x="44" y="67"/>
                    <a:pt x="62" y="82"/>
                  </a:cubicBezTo>
                  <a:cubicBezTo>
                    <a:pt x="119" y="129"/>
                    <a:pt x="221" y="192"/>
                    <a:pt x="343" y="253"/>
                  </a:cubicBezTo>
                  <a:cubicBezTo>
                    <a:pt x="422" y="292"/>
                    <a:pt x="497" y="325"/>
                    <a:pt x="560" y="347"/>
                  </a:cubicBezTo>
                  <a:cubicBezTo>
                    <a:pt x="591" y="359"/>
                    <a:pt x="619" y="367"/>
                    <a:pt x="642" y="374"/>
                  </a:cubicBezTo>
                  <a:cubicBezTo>
                    <a:pt x="666" y="380"/>
                    <a:pt x="686" y="383"/>
                    <a:pt x="700" y="383"/>
                  </a:cubicBezTo>
                  <a:cubicBezTo>
                    <a:pt x="706" y="383"/>
                    <a:pt x="712" y="382"/>
                    <a:pt x="716" y="381"/>
                  </a:cubicBezTo>
                  <a:cubicBezTo>
                    <a:pt x="719" y="380"/>
                    <a:pt x="721" y="379"/>
                    <a:pt x="722" y="378"/>
                  </a:cubicBezTo>
                  <a:cubicBezTo>
                    <a:pt x="724" y="376"/>
                    <a:pt x="726" y="375"/>
                    <a:pt x="726" y="373"/>
                  </a:cubicBezTo>
                  <a:cubicBezTo>
                    <a:pt x="727" y="371"/>
                    <a:pt x="728" y="369"/>
                    <a:pt x="728" y="367"/>
                  </a:cubicBezTo>
                  <a:cubicBezTo>
                    <a:pt x="728" y="360"/>
                    <a:pt x="724" y="353"/>
                    <a:pt x="718" y="345"/>
                  </a:cubicBezTo>
                  <a:cubicBezTo>
                    <a:pt x="709" y="333"/>
                    <a:pt x="693" y="318"/>
                    <a:pt x="673" y="302"/>
                  </a:cubicBezTo>
                  <a:cubicBezTo>
                    <a:pt x="652" y="286"/>
                    <a:pt x="626" y="268"/>
                    <a:pt x="597" y="249"/>
                  </a:cubicBezTo>
                  <a:cubicBezTo>
                    <a:pt x="595" y="251"/>
                    <a:pt x="595" y="251"/>
                    <a:pt x="595" y="251"/>
                  </a:cubicBezTo>
                  <a:cubicBezTo>
                    <a:pt x="598" y="252"/>
                    <a:pt x="598" y="252"/>
                    <a:pt x="598" y="252"/>
                  </a:cubicBezTo>
                  <a:cubicBezTo>
                    <a:pt x="598" y="251"/>
                    <a:pt x="598" y="250"/>
                    <a:pt x="599" y="249"/>
                  </a:cubicBezTo>
                  <a:cubicBezTo>
                    <a:pt x="595" y="248"/>
                    <a:pt x="595" y="248"/>
                    <a:pt x="595" y="248"/>
                  </a:cubicBezTo>
                  <a:cubicBezTo>
                    <a:pt x="594" y="251"/>
                    <a:pt x="594" y="251"/>
                    <a:pt x="594" y="251"/>
                  </a:cubicBezTo>
                  <a:lnTo>
                    <a:pt x="595" y="248"/>
                  </a:ln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-28" y="3510"/>
              <a:ext cx="896" cy="473"/>
            </a:xfrm>
            <a:custGeom>
              <a:avLst/>
              <a:gdLst>
                <a:gd name="T0" fmla="*/ 853 w 713"/>
                <a:gd name="T1" fmla="*/ 439 h 375"/>
                <a:gd name="T2" fmla="*/ 843 w 713"/>
                <a:gd name="T3" fmla="*/ 445 h 375"/>
                <a:gd name="T4" fmla="*/ 764 w 713"/>
                <a:gd name="T5" fmla="*/ 436 h 375"/>
                <a:gd name="T6" fmla="*/ 150 w 713"/>
                <a:gd name="T7" fmla="*/ 140 h 375"/>
                <a:gd name="T8" fmla="*/ 49 w 713"/>
                <a:gd name="T9" fmla="*/ 53 h 375"/>
                <a:gd name="T10" fmla="*/ 43 w 713"/>
                <a:gd name="T11" fmla="*/ 33 h 375"/>
                <a:gd name="T12" fmla="*/ 53 w 713"/>
                <a:gd name="T13" fmla="*/ 28 h 375"/>
                <a:gd name="T14" fmla="*/ 139 w 713"/>
                <a:gd name="T15" fmla="*/ 39 h 375"/>
                <a:gd name="T16" fmla="*/ 250 w 713"/>
                <a:gd name="T17" fmla="*/ 76 h 375"/>
                <a:gd name="T18" fmla="*/ 258 w 713"/>
                <a:gd name="T19" fmla="*/ 68 h 375"/>
                <a:gd name="T20" fmla="*/ 255 w 713"/>
                <a:gd name="T21" fmla="*/ 62 h 375"/>
                <a:gd name="T22" fmla="*/ 35 w 713"/>
                <a:gd name="T23" fmla="*/ 0 h 375"/>
                <a:gd name="T24" fmla="*/ 8 w 713"/>
                <a:gd name="T25" fmla="*/ 6 h 375"/>
                <a:gd name="T26" fmla="*/ 0 w 713"/>
                <a:gd name="T27" fmla="*/ 20 h 375"/>
                <a:gd name="T28" fmla="*/ 59 w 713"/>
                <a:gd name="T29" fmla="*/ 93 h 375"/>
                <a:gd name="T30" fmla="*/ 685 w 713"/>
                <a:gd name="T31" fmla="*/ 428 h 375"/>
                <a:gd name="T32" fmla="*/ 861 w 713"/>
                <a:gd name="T33" fmla="*/ 473 h 375"/>
                <a:gd name="T34" fmla="*/ 888 w 713"/>
                <a:gd name="T35" fmla="*/ 467 h 375"/>
                <a:gd name="T36" fmla="*/ 896 w 713"/>
                <a:gd name="T37" fmla="*/ 453 h 375"/>
                <a:gd name="T38" fmla="*/ 827 w 713"/>
                <a:gd name="T39" fmla="*/ 371 h 375"/>
                <a:gd name="T40" fmla="*/ 726 w 713"/>
                <a:gd name="T41" fmla="*/ 300 h 375"/>
                <a:gd name="T42" fmla="*/ 723 w 713"/>
                <a:gd name="T43" fmla="*/ 313 h 375"/>
                <a:gd name="T44" fmla="*/ 724 w 713"/>
                <a:gd name="T45" fmla="*/ 318 h 375"/>
                <a:gd name="T46" fmla="*/ 846 w 713"/>
                <a:gd name="T47" fmla="*/ 418 h 375"/>
                <a:gd name="T48" fmla="*/ 853 w 713"/>
                <a:gd name="T49" fmla="*/ 439 h 375"/>
                <a:gd name="T50" fmla="*/ 861 w 713"/>
                <a:gd name="T51" fmla="*/ 443 h 375"/>
                <a:gd name="T52" fmla="*/ 852 w 713"/>
                <a:gd name="T53" fmla="*/ 412 h 375"/>
                <a:gd name="T54" fmla="*/ 729 w 713"/>
                <a:gd name="T55" fmla="*/ 310 h 375"/>
                <a:gd name="T56" fmla="*/ 731 w 713"/>
                <a:gd name="T57" fmla="*/ 315 h 375"/>
                <a:gd name="T58" fmla="*/ 729 w 713"/>
                <a:gd name="T59" fmla="*/ 307 h 375"/>
                <a:gd name="T60" fmla="*/ 844 w 713"/>
                <a:gd name="T61" fmla="*/ 397 h 375"/>
                <a:gd name="T62" fmla="*/ 887 w 713"/>
                <a:gd name="T63" fmla="*/ 453 h 375"/>
                <a:gd name="T64" fmla="*/ 883 w 713"/>
                <a:gd name="T65" fmla="*/ 459 h 375"/>
                <a:gd name="T66" fmla="*/ 861 w 713"/>
                <a:gd name="T67" fmla="*/ 464 h 375"/>
                <a:gd name="T68" fmla="*/ 416 w 713"/>
                <a:gd name="T69" fmla="*/ 301 h 375"/>
                <a:gd name="T70" fmla="*/ 39 w 713"/>
                <a:gd name="T71" fmla="*/ 64 h 375"/>
                <a:gd name="T72" fmla="*/ 9 w 713"/>
                <a:gd name="T73" fmla="*/ 20 h 375"/>
                <a:gd name="T74" fmla="*/ 13 w 713"/>
                <a:gd name="T75" fmla="*/ 14 h 375"/>
                <a:gd name="T76" fmla="*/ 35 w 713"/>
                <a:gd name="T77" fmla="*/ 9 h 375"/>
                <a:gd name="T78" fmla="*/ 253 w 713"/>
                <a:gd name="T79" fmla="*/ 69 h 375"/>
                <a:gd name="T80" fmla="*/ 250 w 713"/>
                <a:gd name="T81" fmla="*/ 63 h 375"/>
                <a:gd name="T82" fmla="*/ 249 w 713"/>
                <a:gd name="T83" fmla="*/ 71 h 375"/>
                <a:gd name="T84" fmla="*/ 142 w 713"/>
                <a:gd name="T85" fmla="*/ 30 h 375"/>
                <a:gd name="T86" fmla="*/ 48 w 713"/>
                <a:gd name="T87" fmla="*/ 20 h 375"/>
                <a:gd name="T88" fmla="*/ 35 w 713"/>
                <a:gd name="T89" fmla="*/ 29 h 375"/>
                <a:gd name="T90" fmla="*/ 41 w 713"/>
                <a:gd name="T91" fmla="*/ 58 h 375"/>
                <a:gd name="T92" fmla="*/ 415 w 713"/>
                <a:gd name="T93" fmla="*/ 303 h 375"/>
                <a:gd name="T94" fmla="*/ 763 w 713"/>
                <a:gd name="T95" fmla="*/ 444 h 375"/>
                <a:gd name="T96" fmla="*/ 848 w 713"/>
                <a:gd name="T97" fmla="*/ 453 h 375"/>
                <a:gd name="T98" fmla="*/ 861 w 713"/>
                <a:gd name="T99" fmla="*/ 443 h 3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713" h="375">
                  <a:moveTo>
                    <a:pt x="682" y="350"/>
                  </a:moveTo>
                  <a:cubicBezTo>
                    <a:pt x="679" y="348"/>
                    <a:pt x="679" y="348"/>
                    <a:pt x="679" y="348"/>
                  </a:cubicBezTo>
                  <a:cubicBezTo>
                    <a:pt x="678" y="349"/>
                    <a:pt x="678" y="350"/>
                    <a:pt x="677" y="351"/>
                  </a:cubicBezTo>
                  <a:cubicBezTo>
                    <a:pt x="675" y="352"/>
                    <a:pt x="673" y="353"/>
                    <a:pt x="671" y="353"/>
                  </a:cubicBezTo>
                  <a:cubicBezTo>
                    <a:pt x="668" y="354"/>
                    <a:pt x="664" y="354"/>
                    <a:pt x="660" y="354"/>
                  </a:cubicBezTo>
                  <a:cubicBezTo>
                    <a:pt x="648" y="354"/>
                    <a:pt x="630" y="351"/>
                    <a:pt x="608" y="346"/>
                  </a:cubicBezTo>
                  <a:cubicBezTo>
                    <a:pt x="544" y="329"/>
                    <a:pt x="442" y="289"/>
                    <a:pt x="333" y="234"/>
                  </a:cubicBezTo>
                  <a:cubicBezTo>
                    <a:pt x="248" y="192"/>
                    <a:pt x="172" y="148"/>
                    <a:pt x="119" y="111"/>
                  </a:cubicBezTo>
                  <a:cubicBezTo>
                    <a:pt x="92" y="92"/>
                    <a:pt x="70" y="75"/>
                    <a:pt x="56" y="61"/>
                  </a:cubicBezTo>
                  <a:cubicBezTo>
                    <a:pt x="48" y="54"/>
                    <a:pt x="43" y="47"/>
                    <a:pt x="39" y="42"/>
                  </a:cubicBezTo>
                  <a:cubicBezTo>
                    <a:pt x="35" y="37"/>
                    <a:pt x="34" y="32"/>
                    <a:pt x="34" y="29"/>
                  </a:cubicBezTo>
                  <a:cubicBezTo>
                    <a:pt x="34" y="28"/>
                    <a:pt x="34" y="27"/>
                    <a:pt x="34" y="26"/>
                  </a:cubicBezTo>
                  <a:cubicBezTo>
                    <a:pt x="35" y="26"/>
                    <a:pt x="35" y="25"/>
                    <a:pt x="36" y="24"/>
                  </a:cubicBezTo>
                  <a:cubicBezTo>
                    <a:pt x="38" y="23"/>
                    <a:pt x="40" y="22"/>
                    <a:pt x="42" y="22"/>
                  </a:cubicBezTo>
                  <a:cubicBezTo>
                    <a:pt x="45" y="21"/>
                    <a:pt x="49" y="21"/>
                    <a:pt x="53" y="21"/>
                  </a:cubicBezTo>
                  <a:cubicBezTo>
                    <a:pt x="66" y="21"/>
                    <a:pt x="86" y="24"/>
                    <a:pt x="111" y="31"/>
                  </a:cubicBezTo>
                  <a:cubicBezTo>
                    <a:pt x="135" y="37"/>
                    <a:pt x="165" y="47"/>
                    <a:pt x="197" y="59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2" y="57"/>
                    <a:pt x="203" y="55"/>
                    <a:pt x="205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3" y="49"/>
                    <a:pt x="203" y="49"/>
                    <a:pt x="203" y="49"/>
                  </a:cubicBezTo>
                  <a:cubicBezTo>
                    <a:pt x="164" y="33"/>
                    <a:pt x="128" y="21"/>
                    <a:pt x="99" y="13"/>
                  </a:cubicBezTo>
                  <a:cubicBezTo>
                    <a:pt x="69" y="4"/>
                    <a:pt x="45" y="0"/>
                    <a:pt x="28" y="0"/>
                  </a:cubicBezTo>
                  <a:cubicBezTo>
                    <a:pt x="22" y="0"/>
                    <a:pt x="16" y="1"/>
                    <a:pt x="12" y="2"/>
                  </a:cubicBezTo>
                  <a:cubicBezTo>
                    <a:pt x="9" y="3"/>
                    <a:pt x="7" y="4"/>
                    <a:pt x="6" y="5"/>
                  </a:cubicBezTo>
                  <a:cubicBezTo>
                    <a:pt x="4" y="6"/>
                    <a:pt x="3" y="8"/>
                    <a:pt x="2" y="10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22"/>
                    <a:pt x="3" y="28"/>
                    <a:pt x="7" y="34"/>
                  </a:cubicBezTo>
                  <a:cubicBezTo>
                    <a:pt x="15" y="45"/>
                    <a:pt x="29" y="59"/>
                    <a:pt x="47" y="74"/>
                  </a:cubicBezTo>
                  <a:cubicBezTo>
                    <a:pt x="104" y="121"/>
                    <a:pt x="206" y="184"/>
                    <a:pt x="328" y="245"/>
                  </a:cubicBezTo>
                  <a:cubicBezTo>
                    <a:pt x="407" y="284"/>
                    <a:pt x="482" y="317"/>
                    <a:pt x="545" y="339"/>
                  </a:cubicBezTo>
                  <a:cubicBezTo>
                    <a:pt x="576" y="351"/>
                    <a:pt x="604" y="359"/>
                    <a:pt x="627" y="366"/>
                  </a:cubicBezTo>
                  <a:cubicBezTo>
                    <a:pt x="651" y="372"/>
                    <a:pt x="671" y="375"/>
                    <a:pt x="685" y="375"/>
                  </a:cubicBezTo>
                  <a:cubicBezTo>
                    <a:pt x="691" y="375"/>
                    <a:pt x="697" y="374"/>
                    <a:pt x="701" y="373"/>
                  </a:cubicBezTo>
                  <a:cubicBezTo>
                    <a:pt x="704" y="372"/>
                    <a:pt x="706" y="371"/>
                    <a:pt x="707" y="370"/>
                  </a:cubicBezTo>
                  <a:cubicBezTo>
                    <a:pt x="709" y="368"/>
                    <a:pt x="711" y="367"/>
                    <a:pt x="711" y="365"/>
                  </a:cubicBezTo>
                  <a:cubicBezTo>
                    <a:pt x="712" y="363"/>
                    <a:pt x="713" y="361"/>
                    <a:pt x="713" y="359"/>
                  </a:cubicBezTo>
                  <a:cubicBezTo>
                    <a:pt x="713" y="352"/>
                    <a:pt x="709" y="345"/>
                    <a:pt x="703" y="337"/>
                  </a:cubicBezTo>
                  <a:cubicBezTo>
                    <a:pt x="694" y="325"/>
                    <a:pt x="678" y="310"/>
                    <a:pt x="658" y="294"/>
                  </a:cubicBezTo>
                  <a:cubicBezTo>
                    <a:pt x="637" y="278"/>
                    <a:pt x="611" y="260"/>
                    <a:pt x="582" y="241"/>
                  </a:cubicBezTo>
                  <a:cubicBezTo>
                    <a:pt x="578" y="238"/>
                    <a:pt x="578" y="238"/>
                    <a:pt x="578" y="238"/>
                  </a:cubicBezTo>
                  <a:cubicBezTo>
                    <a:pt x="576" y="243"/>
                    <a:pt x="576" y="243"/>
                    <a:pt x="576" y="243"/>
                  </a:cubicBezTo>
                  <a:cubicBezTo>
                    <a:pt x="576" y="245"/>
                    <a:pt x="576" y="246"/>
                    <a:pt x="575" y="248"/>
                  </a:cubicBezTo>
                  <a:cubicBezTo>
                    <a:pt x="574" y="251"/>
                    <a:pt x="574" y="251"/>
                    <a:pt x="574" y="251"/>
                  </a:cubicBezTo>
                  <a:cubicBezTo>
                    <a:pt x="576" y="252"/>
                    <a:pt x="576" y="252"/>
                    <a:pt x="576" y="252"/>
                  </a:cubicBezTo>
                  <a:cubicBezTo>
                    <a:pt x="609" y="273"/>
                    <a:pt x="635" y="293"/>
                    <a:pt x="652" y="309"/>
                  </a:cubicBezTo>
                  <a:cubicBezTo>
                    <a:pt x="661" y="317"/>
                    <a:pt x="668" y="325"/>
                    <a:pt x="673" y="331"/>
                  </a:cubicBezTo>
                  <a:cubicBezTo>
                    <a:pt x="677" y="337"/>
                    <a:pt x="679" y="342"/>
                    <a:pt x="679" y="346"/>
                  </a:cubicBezTo>
                  <a:cubicBezTo>
                    <a:pt x="679" y="347"/>
                    <a:pt x="679" y="348"/>
                    <a:pt x="679" y="348"/>
                  </a:cubicBezTo>
                  <a:cubicBezTo>
                    <a:pt x="682" y="350"/>
                    <a:pt x="682" y="350"/>
                    <a:pt x="682" y="350"/>
                  </a:cubicBezTo>
                  <a:cubicBezTo>
                    <a:pt x="685" y="351"/>
                    <a:pt x="685" y="351"/>
                    <a:pt x="685" y="351"/>
                  </a:cubicBezTo>
                  <a:cubicBezTo>
                    <a:pt x="686" y="350"/>
                    <a:pt x="686" y="348"/>
                    <a:pt x="686" y="346"/>
                  </a:cubicBezTo>
                  <a:cubicBezTo>
                    <a:pt x="686" y="340"/>
                    <a:pt x="683" y="334"/>
                    <a:pt x="678" y="327"/>
                  </a:cubicBezTo>
                  <a:cubicBezTo>
                    <a:pt x="671" y="317"/>
                    <a:pt x="658" y="305"/>
                    <a:pt x="642" y="291"/>
                  </a:cubicBezTo>
                  <a:cubicBezTo>
                    <a:pt x="625" y="278"/>
                    <a:pt x="604" y="263"/>
                    <a:pt x="580" y="246"/>
                  </a:cubicBezTo>
                  <a:cubicBezTo>
                    <a:pt x="578" y="249"/>
                    <a:pt x="578" y="249"/>
                    <a:pt x="578" y="249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48"/>
                    <a:pt x="583" y="246"/>
                    <a:pt x="583" y="244"/>
                  </a:cubicBezTo>
                  <a:cubicBezTo>
                    <a:pt x="580" y="243"/>
                    <a:pt x="580" y="243"/>
                    <a:pt x="580" y="243"/>
                  </a:cubicBezTo>
                  <a:cubicBezTo>
                    <a:pt x="578" y="246"/>
                    <a:pt x="578" y="246"/>
                    <a:pt x="578" y="246"/>
                  </a:cubicBezTo>
                  <a:cubicBezTo>
                    <a:pt x="618" y="272"/>
                    <a:pt x="650" y="295"/>
                    <a:pt x="672" y="315"/>
                  </a:cubicBezTo>
                  <a:cubicBezTo>
                    <a:pt x="683" y="325"/>
                    <a:pt x="692" y="333"/>
                    <a:pt x="698" y="341"/>
                  </a:cubicBezTo>
                  <a:cubicBezTo>
                    <a:pt x="704" y="348"/>
                    <a:pt x="706" y="355"/>
                    <a:pt x="706" y="359"/>
                  </a:cubicBezTo>
                  <a:cubicBezTo>
                    <a:pt x="706" y="360"/>
                    <a:pt x="706" y="361"/>
                    <a:pt x="705" y="362"/>
                  </a:cubicBezTo>
                  <a:cubicBezTo>
                    <a:pt x="705" y="363"/>
                    <a:pt x="704" y="363"/>
                    <a:pt x="703" y="364"/>
                  </a:cubicBezTo>
                  <a:cubicBezTo>
                    <a:pt x="702" y="365"/>
                    <a:pt x="700" y="366"/>
                    <a:pt x="696" y="367"/>
                  </a:cubicBezTo>
                  <a:cubicBezTo>
                    <a:pt x="693" y="368"/>
                    <a:pt x="689" y="368"/>
                    <a:pt x="685" y="368"/>
                  </a:cubicBezTo>
                  <a:cubicBezTo>
                    <a:pt x="672" y="368"/>
                    <a:pt x="652" y="365"/>
                    <a:pt x="629" y="359"/>
                  </a:cubicBezTo>
                  <a:cubicBezTo>
                    <a:pt x="559" y="341"/>
                    <a:pt x="449" y="298"/>
                    <a:pt x="331" y="239"/>
                  </a:cubicBezTo>
                  <a:cubicBezTo>
                    <a:pt x="238" y="192"/>
                    <a:pt x="157" y="145"/>
                    <a:pt x="99" y="105"/>
                  </a:cubicBezTo>
                  <a:cubicBezTo>
                    <a:pt x="70" y="84"/>
                    <a:pt x="47" y="66"/>
                    <a:pt x="31" y="51"/>
                  </a:cubicBezTo>
                  <a:cubicBezTo>
                    <a:pt x="23" y="43"/>
                    <a:pt x="17" y="36"/>
                    <a:pt x="13" y="30"/>
                  </a:cubicBezTo>
                  <a:cubicBezTo>
                    <a:pt x="9" y="24"/>
                    <a:pt x="7" y="19"/>
                    <a:pt x="7" y="16"/>
                  </a:cubicBezTo>
                  <a:cubicBezTo>
                    <a:pt x="7" y="15"/>
                    <a:pt x="7" y="14"/>
                    <a:pt x="8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1" y="9"/>
                    <a:pt x="13" y="8"/>
                    <a:pt x="17" y="8"/>
                  </a:cubicBezTo>
                  <a:cubicBezTo>
                    <a:pt x="20" y="7"/>
                    <a:pt x="24" y="7"/>
                    <a:pt x="28" y="7"/>
                  </a:cubicBezTo>
                  <a:cubicBezTo>
                    <a:pt x="44" y="7"/>
                    <a:pt x="68" y="11"/>
                    <a:pt x="97" y="19"/>
                  </a:cubicBezTo>
                  <a:cubicBezTo>
                    <a:pt x="126" y="27"/>
                    <a:pt x="162" y="40"/>
                    <a:pt x="201" y="55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199" y="50"/>
                    <a:pt x="199" y="50"/>
                    <a:pt x="199" y="50"/>
                  </a:cubicBezTo>
                  <a:cubicBezTo>
                    <a:pt x="198" y="51"/>
                    <a:pt x="197" y="53"/>
                    <a:pt x="196" y="5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67" y="41"/>
                    <a:pt x="137" y="31"/>
                    <a:pt x="113" y="24"/>
                  </a:cubicBezTo>
                  <a:cubicBezTo>
                    <a:pt x="88" y="18"/>
                    <a:pt x="68" y="14"/>
                    <a:pt x="53" y="14"/>
                  </a:cubicBezTo>
                  <a:cubicBezTo>
                    <a:pt x="47" y="14"/>
                    <a:pt x="42" y="15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31" y="20"/>
                    <a:pt x="29" y="22"/>
                    <a:pt x="28" y="23"/>
                  </a:cubicBezTo>
                  <a:cubicBezTo>
                    <a:pt x="27" y="25"/>
                    <a:pt x="27" y="27"/>
                    <a:pt x="27" y="29"/>
                  </a:cubicBezTo>
                  <a:cubicBezTo>
                    <a:pt x="27" y="34"/>
                    <a:pt x="29" y="40"/>
                    <a:pt x="33" y="46"/>
                  </a:cubicBezTo>
                  <a:cubicBezTo>
                    <a:pt x="41" y="56"/>
                    <a:pt x="53" y="69"/>
                    <a:pt x="71" y="83"/>
                  </a:cubicBezTo>
                  <a:cubicBezTo>
                    <a:pt x="123" y="126"/>
                    <a:pt x="218" y="184"/>
                    <a:pt x="330" y="240"/>
                  </a:cubicBezTo>
                  <a:cubicBezTo>
                    <a:pt x="403" y="277"/>
                    <a:pt x="473" y="307"/>
                    <a:pt x="530" y="328"/>
                  </a:cubicBezTo>
                  <a:cubicBezTo>
                    <a:pt x="559" y="338"/>
                    <a:pt x="585" y="347"/>
                    <a:pt x="607" y="352"/>
                  </a:cubicBezTo>
                  <a:cubicBezTo>
                    <a:pt x="629" y="358"/>
                    <a:pt x="647" y="361"/>
                    <a:pt x="660" y="361"/>
                  </a:cubicBezTo>
                  <a:cubicBezTo>
                    <a:pt x="666" y="361"/>
                    <a:pt x="671" y="360"/>
                    <a:pt x="675" y="359"/>
                  </a:cubicBezTo>
                  <a:cubicBezTo>
                    <a:pt x="677" y="358"/>
                    <a:pt x="679" y="357"/>
                    <a:pt x="681" y="356"/>
                  </a:cubicBezTo>
                  <a:cubicBezTo>
                    <a:pt x="682" y="355"/>
                    <a:pt x="684" y="353"/>
                    <a:pt x="685" y="351"/>
                  </a:cubicBezTo>
                  <a:lnTo>
                    <a:pt x="682" y="350"/>
                  </a:ln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6" y="3527"/>
              <a:ext cx="828" cy="438"/>
            </a:xfrm>
            <a:custGeom>
              <a:avLst/>
              <a:gdLst>
                <a:gd name="T0" fmla="*/ 1 w 659"/>
                <a:gd name="T1" fmla="*/ 11 h 347"/>
                <a:gd name="T2" fmla="*/ 8 w 659"/>
                <a:gd name="T3" fmla="*/ 40 h 347"/>
                <a:gd name="T4" fmla="*/ 381 w 659"/>
                <a:gd name="T5" fmla="*/ 285 h 347"/>
                <a:gd name="T6" fmla="*/ 729 w 659"/>
                <a:gd name="T7" fmla="*/ 427 h 347"/>
                <a:gd name="T8" fmla="*/ 814 w 659"/>
                <a:gd name="T9" fmla="*/ 435 h 347"/>
                <a:gd name="T10" fmla="*/ 827 w 659"/>
                <a:gd name="T11" fmla="*/ 425 h 347"/>
                <a:gd name="T12" fmla="*/ 818 w 659"/>
                <a:gd name="T13" fmla="*/ 395 h 347"/>
                <a:gd name="T14" fmla="*/ 695 w 659"/>
                <a:gd name="T15" fmla="*/ 293 h 347"/>
                <a:gd name="T16" fmla="*/ 689 w 659"/>
                <a:gd name="T17" fmla="*/ 295 h 347"/>
                <a:gd name="T18" fmla="*/ 685 w 659"/>
                <a:gd name="T19" fmla="*/ 311 h 347"/>
                <a:gd name="T20" fmla="*/ 748 w 659"/>
                <a:gd name="T21" fmla="*/ 362 h 347"/>
                <a:gd name="T22" fmla="*/ 769 w 659"/>
                <a:gd name="T23" fmla="*/ 394 h 347"/>
                <a:gd name="T24" fmla="*/ 766 w 659"/>
                <a:gd name="T25" fmla="*/ 399 h 347"/>
                <a:gd name="T26" fmla="*/ 749 w 659"/>
                <a:gd name="T27" fmla="*/ 403 h 347"/>
                <a:gd name="T28" fmla="*/ 388 w 659"/>
                <a:gd name="T29" fmla="*/ 270 h 347"/>
                <a:gd name="T30" fmla="*/ 83 w 659"/>
                <a:gd name="T31" fmla="*/ 78 h 347"/>
                <a:gd name="T32" fmla="*/ 59 w 659"/>
                <a:gd name="T33" fmla="*/ 44 h 347"/>
                <a:gd name="T34" fmla="*/ 62 w 659"/>
                <a:gd name="T35" fmla="*/ 39 h 347"/>
                <a:gd name="T36" fmla="*/ 79 w 659"/>
                <a:gd name="T37" fmla="*/ 35 h 347"/>
                <a:gd name="T38" fmla="*/ 207 w 659"/>
                <a:gd name="T39" fmla="*/ 66 h 347"/>
                <a:gd name="T40" fmla="*/ 212 w 659"/>
                <a:gd name="T41" fmla="*/ 64 h 347"/>
                <a:gd name="T42" fmla="*/ 222 w 659"/>
                <a:gd name="T43" fmla="*/ 52 h 347"/>
                <a:gd name="T44" fmla="*/ 108 w 659"/>
                <a:gd name="T45" fmla="*/ 13 h 347"/>
                <a:gd name="T46" fmla="*/ 14 w 659"/>
                <a:gd name="T47" fmla="*/ 3 h 347"/>
                <a:gd name="T48" fmla="*/ 1 w 659"/>
                <a:gd name="T49" fmla="*/ 11 h 347"/>
                <a:gd name="T50" fmla="*/ 9 w 659"/>
                <a:gd name="T51" fmla="*/ 15 h 347"/>
                <a:gd name="T52" fmla="*/ 19 w 659"/>
                <a:gd name="T53" fmla="*/ 10 h 347"/>
                <a:gd name="T54" fmla="*/ 106 w 659"/>
                <a:gd name="T55" fmla="*/ 21 h 347"/>
                <a:gd name="T56" fmla="*/ 215 w 659"/>
                <a:gd name="T57" fmla="*/ 53 h 347"/>
                <a:gd name="T58" fmla="*/ 205 w 659"/>
                <a:gd name="T59" fmla="*/ 59 h 347"/>
                <a:gd name="T60" fmla="*/ 210 w 659"/>
                <a:gd name="T61" fmla="*/ 58 h 347"/>
                <a:gd name="T62" fmla="*/ 79 w 659"/>
                <a:gd name="T63" fmla="*/ 27 h 347"/>
                <a:gd name="T64" fmla="*/ 57 w 659"/>
                <a:gd name="T65" fmla="*/ 32 h 347"/>
                <a:gd name="T66" fmla="*/ 50 w 659"/>
                <a:gd name="T67" fmla="*/ 44 h 347"/>
                <a:gd name="T68" fmla="*/ 99 w 659"/>
                <a:gd name="T69" fmla="*/ 104 h 347"/>
                <a:gd name="T70" fmla="*/ 606 w 659"/>
                <a:gd name="T71" fmla="*/ 375 h 347"/>
                <a:gd name="T72" fmla="*/ 749 w 659"/>
                <a:gd name="T73" fmla="*/ 411 h 347"/>
                <a:gd name="T74" fmla="*/ 771 w 659"/>
                <a:gd name="T75" fmla="*/ 406 h 347"/>
                <a:gd name="T76" fmla="*/ 778 w 659"/>
                <a:gd name="T77" fmla="*/ 394 h 347"/>
                <a:gd name="T78" fmla="*/ 741 w 659"/>
                <a:gd name="T79" fmla="*/ 345 h 347"/>
                <a:gd name="T80" fmla="*/ 690 w 659"/>
                <a:gd name="T81" fmla="*/ 308 h 347"/>
                <a:gd name="T82" fmla="*/ 697 w 659"/>
                <a:gd name="T83" fmla="*/ 298 h 347"/>
                <a:gd name="T84" fmla="*/ 690 w 659"/>
                <a:gd name="T85" fmla="*/ 300 h 347"/>
                <a:gd name="T86" fmla="*/ 812 w 659"/>
                <a:gd name="T87" fmla="*/ 400 h 347"/>
                <a:gd name="T88" fmla="*/ 819 w 659"/>
                <a:gd name="T89" fmla="*/ 422 h 347"/>
                <a:gd name="T90" fmla="*/ 809 w 659"/>
                <a:gd name="T91" fmla="*/ 428 h 347"/>
                <a:gd name="T92" fmla="*/ 730 w 659"/>
                <a:gd name="T93" fmla="*/ 419 h 347"/>
                <a:gd name="T94" fmla="*/ 116 w 659"/>
                <a:gd name="T95" fmla="*/ 122 h 347"/>
                <a:gd name="T96" fmla="*/ 15 w 659"/>
                <a:gd name="T97" fmla="*/ 35 h 347"/>
                <a:gd name="T98" fmla="*/ 9 w 659"/>
                <a:gd name="T99" fmla="*/ 15 h 34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59" h="347">
                  <a:moveTo>
                    <a:pt x="4" y="11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20"/>
                    <a:pt x="2" y="26"/>
                    <a:pt x="6" y="32"/>
                  </a:cubicBezTo>
                  <a:cubicBezTo>
                    <a:pt x="14" y="42"/>
                    <a:pt x="26" y="55"/>
                    <a:pt x="44" y="69"/>
                  </a:cubicBezTo>
                  <a:cubicBezTo>
                    <a:pt x="96" y="112"/>
                    <a:pt x="191" y="170"/>
                    <a:pt x="303" y="226"/>
                  </a:cubicBezTo>
                  <a:cubicBezTo>
                    <a:pt x="376" y="263"/>
                    <a:pt x="446" y="293"/>
                    <a:pt x="503" y="314"/>
                  </a:cubicBezTo>
                  <a:cubicBezTo>
                    <a:pt x="532" y="324"/>
                    <a:pt x="558" y="333"/>
                    <a:pt x="580" y="338"/>
                  </a:cubicBezTo>
                  <a:cubicBezTo>
                    <a:pt x="602" y="344"/>
                    <a:pt x="620" y="347"/>
                    <a:pt x="633" y="347"/>
                  </a:cubicBezTo>
                  <a:cubicBezTo>
                    <a:pt x="639" y="347"/>
                    <a:pt x="644" y="346"/>
                    <a:pt x="648" y="345"/>
                  </a:cubicBezTo>
                  <a:cubicBezTo>
                    <a:pt x="650" y="344"/>
                    <a:pt x="652" y="343"/>
                    <a:pt x="654" y="342"/>
                  </a:cubicBezTo>
                  <a:cubicBezTo>
                    <a:pt x="655" y="341"/>
                    <a:pt x="657" y="339"/>
                    <a:pt x="658" y="337"/>
                  </a:cubicBezTo>
                  <a:cubicBezTo>
                    <a:pt x="659" y="336"/>
                    <a:pt x="659" y="334"/>
                    <a:pt x="659" y="332"/>
                  </a:cubicBezTo>
                  <a:cubicBezTo>
                    <a:pt x="659" y="326"/>
                    <a:pt x="656" y="320"/>
                    <a:pt x="651" y="313"/>
                  </a:cubicBezTo>
                  <a:cubicBezTo>
                    <a:pt x="644" y="303"/>
                    <a:pt x="631" y="291"/>
                    <a:pt x="615" y="277"/>
                  </a:cubicBezTo>
                  <a:cubicBezTo>
                    <a:pt x="598" y="264"/>
                    <a:pt x="577" y="249"/>
                    <a:pt x="553" y="232"/>
                  </a:cubicBezTo>
                  <a:cubicBezTo>
                    <a:pt x="549" y="230"/>
                    <a:pt x="549" y="230"/>
                    <a:pt x="549" y="230"/>
                  </a:cubicBezTo>
                  <a:cubicBezTo>
                    <a:pt x="548" y="234"/>
                    <a:pt x="548" y="234"/>
                    <a:pt x="548" y="234"/>
                  </a:cubicBezTo>
                  <a:cubicBezTo>
                    <a:pt x="547" y="237"/>
                    <a:pt x="546" y="240"/>
                    <a:pt x="545" y="243"/>
                  </a:cubicBezTo>
                  <a:cubicBezTo>
                    <a:pt x="545" y="246"/>
                    <a:pt x="545" y="246"/>
                    <a:pt x="545" y="246"/>
                  </a:cubicBezTo>
                  <a:cubicBezTo>
                    <a:pt x="547" y="247"/>
                    <a:pt x="547" y="247"/>
                    <a:pt x="547" y="247"/>
                  </a:cubicBezTo>
                  <a:cubicBezTo>
                    <a:pt x="568" y="262"/>
                    <a:pt x="584" y="276"/>
                    <a:pt x="595" y="287"/>
                  </a:cubicBezTo>
                  <a:cubicBezTo>
                    <a:pt x="601" y="293"/>
                    <a:pt x="605" y="298"/>
                    <a:pt x="608" y="302"/>
                  </a:cubicBezTo>
                  <a:cubicBezTo>
                    <a:pt x="611" y="306"/>
                    <a:pt x="612" y="310"/>
                    <a:pt x="612" y="312"/>
                  </a:cubicBezTo>
                  <a:cubicBezTo>
                    <a:pt x="612" y="313"/>
                    <a:pt x="612" y="314"/>
                    <a:pt x="612" y="314"/>
                  </a:cubicBezTo>
                  <a:cubicBezTo>
                    <a:pt x="611" y="315"/>
                    <a:pt x="611" y="316"/>
                    <a:pt x="610" y="316"/>
                  </a:cubicBezTo>
                  <a:cubicBezTo>
                    <a:pt x="609" y="317"/>
                    <a:pt x="607" y="318"/>
                    <a:pt x="605" y="318"/>
                  </a:cubicBezTo>
                  <a:cubicBezTo>
                    <a:pt x="602" y="319"/>
                    <a:pt x="599" y="319"/>
                    <a:pt x="596" y="319"/>
                  </a:cubicBezTo>
                  <a:cubicBezTo>
                    <a:pt x="585" y="319"/>
                    <a:pt x="570" y="317"/>
                    <a:pt x="551" y="312"/>
                  </a:cubicBezTo>
                  <a:cubicBezTo>
                    <a:pt x="494" y="297"/>
                    <a:pt x="405" y="262"/>
                    <a:pt x="309" y="214"/>
                  </a:cubicBezTo>
                  <a:cubicBezTo>
                    <a:pt x="234" y="177"/>
                    <a:pt x="168" y="138"/>
                    <a:pt x="121" y="106"/>
                  </a:cubicBezTo>
                  <a:cubicBezTo>
                    <a:pt x="98" y="89"/>
                    <a:pt x="79" y="75"/>
                    <a:pt x="66" y="62"/>
                  </a:cubicBezTo>
                  <a:cubicBezTo>
                    <a:pt x="59" y="56"/>
                    <a:pt x="55" y="50"/>
                    <a:pt x="51" y="46"/>
                  </a:cubicBezTo>
                  <a:cubicBezTo>
                    <a:pt x="48" y="41"/>
                    <a:pt x="47" y="37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ubicBezTo>
                    <a:pt x="48" y="32"/>
                    <a:pt x="48" y="31"/>
                    <a:pt x="49" y="31"/>
                  </a:cubicBezTo>
                  <a:cubicBezTo>
                    <a:pt x="50" y="30"/>
                    <a:pt x="52" y="29"/>
                    <a:pt x="54" y="28"/>
                  </a:cubicBezTo>
                  <a:cubicBezTo>
                    <a:pt x="57" y="28"/>
                    <a:pt x="60" y="28"/>
                    <a:pt x="63" y="28"/>
                  </a:cubicBezTo>
                  <a:cubicBezTo>
                    <a:pt x="73" y="28"/>
                    <a:pt x="87" y="30"/>
                    <a:pt x="105" y="34"/>
                  </a:cubicBezTo>
                  <a:cubicBezTo>
                    <a:pt x="122" y="38"/>
                    <a:pt x="142" y="44"/>
                    <a:pt x="165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70" y="49"/>
                    <a:pt x="172" y="46"/>
                    <a:pt x="174" y="44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40" y="27"/>
                    <a:pt x="110" y="17"/>
                    <a:pt x="86" y="10"/>
                  </a:cubicBezTo>
                  <a:cubicBezTo>
                    <a:pt x="61" y="4"/>
                    <a:pt x="41" y="0"/>
                    <a:pt x="26" y="0"/>
                  </a:cubicBezTo>
                  <a:cubicBezTo>
                    <a:pt x="20" y="0"/>
                    <a:pt x="15" y="1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cubicBezTo>
                    <a:pt x="4" y="6"/>
                    <a:pt x="2" y="8"/>
                    <a:pt x="1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9"/>
                    <a:pt x="13" y="8"/>
                    <a:pt x="15" y="8"/>
                  </a:cubicBezTo>
                  <a:cubicBezTo>
                    <a:pt x="18" y="7"/>
                    <a:pt x="22" y="7"/>
                    <a:pt x="26" y="7"/>
                  </a:cubicBezTo>
                  <a:cubicBezTo>
                    <a:pt x="39" y="7"/>
                    <a:pt x="59" y="10"/>
                    <a:pt x="84" y="17"/>
                  </a:cubicBezTo>
                  <a:cubicBezTo>
                    <a:pt x="108" y="23"/>
                    <a:pt x="138" y="33"/>
                    <a:pt x="170" y="45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67" y="42"/>
                    <a:pt x="165" y="45"/>
                    <a:pt x="163" y="47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44" y="38"/>
                    <a:pt x="124" y="32"/>
                    <a:pt x="106" y="27"/>
                  </a:cubicBezTo>
                  <a:cubicBezTo>
                    <a:pt x="89" y="23"/>
                    <a:pt x="74" y="21"/>
                    <a:pt x="63" y="21"/>
                  </a:cubicBezTo>
                  <a:cubicBezTo>
                    <a:pt x="58" y="21"/>
                    <a:pt x="53" y="21"/>
                    <a:pt x="50" y="23"/>
                  </a:cubicBezTo>
                  <a:cubicBezTo>
                    <a:pt x="48" y="23"/>
                    <a:pt x="46" y="24"/>
                    <a:pt x="45" y="25"/>
                  </a:cubicBezTo>
                  <a:cubicBezTo>
                    <a:pt x="43" y="26"/>
                    <a:pt x="42" y="28"/>
                    <a:pt x="41" y="29"/>
                  </a:cubicBezTo>
                  <a:cubicBezTo>
                    <a:pt x="40" y="31"/>
                    <a:pt x="40" y="33"/>
                    <a:pt x="40" y="35"/>
                  </a:cubicBezTo>
                  <a:cubicBezTo>
                    <a:pt x="40" y="39"/>
                    <a:pt x="42" y="44"/>
                    <a:pt x="46" y="49"/>
                  </a:cubicBezTo>
                  <a:cubicBezTo>
                    <a:pt x="52" y="59"/>
                    <a:pt x="63" y="70"/>
                    <a:pt x="79" y="82"/>
                  </a:cubicBezTo>
                  <a:cubicBezTo>
                    <a:pt x="124" y="120"/>
                    <a:pt x="207" y="171"/>
                    <a:pt x="306" y="220"/>
                  </a:cubicBezTo>
                  <a:cubicBezTo>
                    <a:pt x="370" y="252"/>
                    <a:pt x="431" y="279"/>
                    <a:pt x="482" y="297"/>
                  </a:cubicBezTo>
                  <a:cubicBezTo>
                    <a:pt x="507" y="306"/>
                    <a:pt x="530" y="313"/>
                    <a:pt x="549" y="318"/>
                  </a:cubicBezTo>
                  <a:cubicBezTo>
                    <a:pt x="568" y="323"/>
                    <a:pt x="584" y="326"/>
                    <a:pt x="596" y="326"/>
                  </a:cubicBezTo>
                  <a:cubicBezTo>
                    <a:pt x="601" y="326"/>
                    <a:pt x="606" y="325"/>
                    <a:pt x="609" y="324"/>
                  </a:cubicBezTo>
                  <a:cubicBezTo>
                    <a:pt x="611" y="323"/>
                    <a:pt x="613" y="323"/>
                    <a:pt x="614" y="322"/>
                  </a:cubicBezTo>
                  <a:cubicBezTo>
                    <a:pt x="616" y="320"/>
                    <a:pt x="617" y="319"/>
                    <a:pt x="618" y="317"/>
                  </a:cubicBezTo>
                  <a:cubicBezTo>
                    <a:pt x="619" y="316"/>
                    <a:pt x="619" y="314"/>
                    <a:pt x="619" y="312"/>
                  </a:cubicBezTo>
                  <a:cubicBezTo>
                    <a:pt x="619" y="308"/>
                    <a:pt x="617" y="303"/>
                    <a:pt x="614" y="298"/>
                  </a:cubicBezTo>
                  <a:cubicBezTo>
                    <a:pt x="609" y="291"/>
                    <a:pt x="601" y="283"/>
                    <a:pt x="590" y="273"/>
                  </a:cubicBezTo>
                  <a:cubicBezTo>
                    <a:pt x="580" y="264"/>
                    <a:pt x="566" y="253"/>
                    <a:pt x="550" y="242"/>
                  </a:cubicBezTo>
                  <a:cubicBezTo>
                    <a:pt x="549" y="244"/>
                    <a:pt x="549" y="244"/>
                    <a:pt x="549" y="244"/>
                  </a:cubicBezTo>
                  <a:cubicBezTo>
                    <a:pt x="552" y="245"/>
                    <a:pt x="552" y="245"/>
                    <a:pt x="552" y="245"/>
                  </a:cubicBezTo>
                  <a:cubicBezTo>
                    <a:pt x="553" y="242"/>
                    <a:pt x="554" y="239"/>
                    <a:pt x="555" y="236"/>
                  </a:cubicBezTo>
                  <a:cubicBezTo>
                    <a:pt x="551" y="235"/>
                    <a:pt x="551" y="235"/>
                    <a:pt x="551" y="235"/>
                  </a:cubicBezTo>
                  <a:cubicBezTo>
                    <a:pt x="549" y="238"/>
                    <a:pt x="549" y="238"/>
                    <a:pt x="549" y="238"/>
                  </a:cubicBezTo>
                  <a:cubicBezTo>
                    <a:pt x="582" y="259"/>
                    <a:pt x="608" y="279"/>
                    <a:pt x="625" y="295"/>
                  </a:cubicBezTo>
                  <a:cubicBezTo>
                    <a:pt x="634" y="303"/>
                    <a:pt x="641" y="311"/>
                    <a:pt x="646" y="317"/>
                  </a:cubicBezTo>
                  <a:cubicBezTo>
                    <a:pt x="650" y="323"/>
                    <a:pt x="652" y="328"/>
                    <a:pt x="652" y="332"/>
                  </a:cubicBezTo>
                  <a:cubicBezTo>
                    <a:pt x="652" y="333"/>
                    <a:pt x="652" y="334"/>
                    <a:pt x="652" y="334"/>
                  </a:cubicBezTo>
                  <a:cubicBezTo>
                    <a:pt x="651" y="335"/>
                    <a:pt x="651" y="336"/>
                    <a:pt x="650" y="337"/>
                  </a:cubicBezTo>
                  <a:cubicBezTo>
                    <a:pt x="648" y="338"/>
                    <a:pt x="646" y="339"/>
                    <a:pt x="644" y="339"/>
                  </a:cubicBezTo>
                  <a:cubicBezTo>
                    <a:pt x="641" y="340"/>
                    <a:pt x="637" y="340"/>
                    <a:pt x="633" y="340"/>
                  </a:cubicBezTo>
                  <a:cubicBezTo>
                    <a:pt x="621" y="340"/>
                    <a:pt x="603" y="337"/>
                    <a:pt x="581" y="332"/>
                  </a:cubicBezTo>
                  <a:cubicBezTo>
                    <a:pt x="517" y="315"/>
                    <a:pt x="415" y="275"/>
                    <a:pt x="306" y="220"/>
                  </a:cubicBezTo>
                  <a:cubicBezTo>
                    <a:pt x="221" y="178"/>
                    <a:pt x="145" y="134"/>
                    <a:pt x="92" y="97"/>
                  </a:cubicBezTo>
                  <a:cubicBezTo>
                    <a:pt x="65" y="78"/>
                    <a:pt x="43" y="61"/>
                    <a:pt x="29" y="47"/>
                  </a:cubicBezTo>
                  <a:cubicBezTo>
                    <a:pt x="21" y="40"/>
                    <a:pt x="16" y="33"/>
                    <a:pt x="12" y="28"/>
                  </a:cubicBezTo>
                  <a:cubicBezTo>
                    <a:pt x="8" y="23"/>
                    <a:pt x="7" y="18"/>
                    <a:pt x="7" y="15"/>
                  </a:cubicBezTo>
                  <a:cubicBezTo>
                    <a:pt x="7" y="14"/>
                    <a:pt x="7" y="13"/>
                    <a:pt x="7" y="12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204" y="3588"/>
              <a:ext cx="481" cy="216"/>
            </a:xfrm>
            <a:custGeom>
              <a:avLst/>
              <a:gdLst>
                <a:gd name="T0" fmla="*/ 37 w 382"/>
                <a:gd name="T1" fmla="*/ 0 h 171"/>
                <a:gd name="T2" fmla="*/ 0 w 382"/>
                <a:gd name="T3" fmla="*/ 48 h 171"/>
                <a:gd name="T4" fmla="*/ 476 w 382"/>
                <a:gd name="T5" fmla="*/ 216 h 171"/>
                <a:gd name="T6" fmla="*/ 476 w 382"/>
                <a:gd name="T7" fmla="*/ 141 h 171"/>
                <a:gd name="T8" fmla="*/ 37 w 382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2" h="171">
                  <a:moveTo>
                    <a:pt x="29" y="0"/>
                  </a:moveTo>
                  <a:cubicBezTo>
                    <a:pt x="19" y="12"/>
                    <a:pt x="8" y="24"/>
                    <a:pt x="0" y="38"/>
                  </a:cubicBezTo>
                  <a:cubicBezTo>
                    <a:pt x="154" y="140"/>
                    <a:pt x="242" y="163"/>
                    <a:pt x="378" y="171"/>
                  </a:cubicBezTo>
                  <a:cubicBezTo>
                    <a:pt x="382" y="151"/>
                    <a:pt x="380" y="131"/>
                    <a:pt x="378" y="112"/>
                  </a:cubicBezTo>
                  <a:cubicBezTo>
                    <a:pt x="243" y="108"/>
                    <a:pt x="142" y="71"/>
                    <a:pt x="29" y="0"/>
                  </a:cubicBezTo>
                </a:path>
              </a:pathLst>
            </a:custGeom>
            <a:solidFill>
              <a:srgbClr val="E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172" y="3743"/>
              <a:ext cx="447" cy="225"/>
            </a:xfrm>
            <a:custGeom>
              <a:avLst/>
              <a:gdLst>
                <a:gd name="T0" fmla="*/ 447 w 356"/>
                <a:gd name="T1" fmla="*/ 192 h 178"/>
                <a:gd name="T2" fmla="*/ 295 w 356"/>
                <a:gd name="T3" fmla="*/ 142 h 178"/>
                <a:gd name="T4" fmla="*/ 3 w 356"/>
                <a:gd name="T5" fmla="*/ 0 h 178"/>
                <a:gd name="T6" fmla="*/ 5 w 356"/>
                <a:gd name="T7" fmla="*/ 66 h 178"/>
                <a:gd name="T8" fmla="*/ 53 w 356"/>
                <a:gd name="T9" fmla="*/ 104 h 178"/>
                <a:gd name="T10" fmla="*/ 394 w 356"/>
                <a:gd name="T11" fmla="*/ 220 h 178"/>
                <a:gd name="T12" fmla="*/ 413 w 356"/>
                <a:gd name="T13" fmla="*/ 225 h 178"/>
                <a:gd name="T14" fmla="*/ 447 w 356"/>
                <a:gd name="T15" fmla="*/ 192 h 1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6" h="178">
                  <a:moveTo>
                    <a:pt x="356" y="152"/>
                  </a:moveTo>
                  <a:cubicBezTo>
                    <a:pt x="315" y="142"/>
                    <a:pt x="275" y="128"/>
                    <a:pt x="235" y="112"/>
                  </a:cubicBezTo>
                  <a:cubicBezTo>
                    <a:pt x="156" y="79"/>
                    <a:pt x="74" y="47"/>
                    <a:pt x="2" y="0"/>
                  </a:cubicBezTo>
                  <a:cubicBezTo>
                    <a:pt x="0" y="17"/>
                    <a:pt x="1" y="35"/>
                    <a:pt x="4" y="52"/>
                  </a:cubicBezTo>
                  <a:cubicBezTo>
                    <a:pt x="15" y="63"/>
                    <a:pt x="28" y="74"/>
                    <a:pt x="42" y="82"/>
                  </a:cubicBezTo>
                  <a:cubicBezTo>
                    <a:pt x="124" y="135"/>
                    <a:pt x="222" y="149"/>
                    <a:pt x="314" y="174"/>
                  </a:cubicBezTo>
                  <a:cubicBezTo>
                    <a:pt x="319" y="175"/>
                    <a:pt x="324" y="176"/>
                    <a:pt x="329" y="178"/>
                  </a:cubicBezTo>
                  <a:cubicBezTo>
                    <a:pt x="339" y="170"/>
                    <a:pt x="348" y="162"/>
                    <a:pt x="356" y="152"/>
                  </a:cubicBez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197" y="3872"/>
              <a:ext cx="263" cy="152"/>
            </a:xfrm>
            <a:custGeom>
              <a:avLst/>
              <a:gdLst>
                <a:gd name="T0" fmla="*/ 0 w 209"/>
                <a:gd name="T1" fmla="*/ 0 h 121"/>
                <a:gd name="T2" fmla="*/ 115 w 209"/>
                <a:gd name="T3" fmla="*/ 119 h 121"/>
                <a:gd name="T4" fmla="*/ 263 w 209"/>
                <a:gd name="T5" fmla="*/ 147 h 121"/>
                <a:gd name="T6" fmla="*/ 0 w 209"/>
                <a:gd name="T7" fmla="*/ 0 h 1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" h="121">
                  <a:moveTo>
                    <a:pt x="0" y="0"/>
                  </a:moveTo>
                  <a:cubicBezTo>
                    <a:pt x="18" y="39"/>
                    <a:pt x="49" y="74"/>
                    <a:pt x="91" y="95"/>
                  </a:cubicBezTo>
                  <a:cubicBezTo>
                    <a:pt x="129" y="115"/>
                    <a:pt x="170" y="121"/>
                    <a:pt x="209" y="117"/>
                  </a:cubicBezTo>
                  <a:cubicBezTo>
                    <a:pt x="80" y="90"/>
                    <a:pt x="55" y="38"/>
                    <a:pt x="0" y="0"/>
                  </a:cubicBez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351" y="3507"/>
              <a:ext cx="300" cy="138"/>
            </a:xfrm>
            <a:custGeom>
              <a:avLst/>
              <a:gdLst>
                <a:gd name="T0" fmla="*/ 78 w 238"/>
                <a:gd name="T1" fmla="*/ 0 h 109"/>
                <a:gd name="T2" fmla="*/ 0 w 238"/>
                <a:gd name="T3" fmla="*/ 13 h 109"/>
                <a:gd name="T4" fmla="*/ 192 w 238"/>
                <a:gd name="T5" fmla="*/ 132 h 109"/>
                <a:gd name="T6" fmla="*/ 253 w 238"/>
                <a:gd name="T7" fmla="*/ 138 h 109"/>
                <a:gd name="T8" fmla="*/ 300 w 238"/>
                <a:gd name="T9" fmla="*/ 130 h 109"/>
                <a:gd name="T10" fmla="*/ 195 w 238"/>
                <a:gd name="T11" fmla="*/ 29 h 109"/>
                <a:gd name="T12" fmla="*/ 78 w 238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8" h="109">
                  <a:moveTo>
                    <a:pt x="62" y="0"/>
                  </a:moveTo>
                  <a:cubicBezTo>
                    <a:pt x="40" y="0"/>
                    <a:pt x="20" y="3"/>
                    <a:pt x="0" y="10"/>
                  </a:cubicBezTo>
                  <a:cubicBezTo>
                    <a:pt x="44" y="52"/>
                    <a:pt x="91" y="92"/>
                    <a:pt x="152" y="104"/>
                  </a:cubicBezTo>
                  <a:cubicBezTo>
                    <a:pt x="168" y="106"/>
                    <a:pt x="185" y="109"/>
                    <a:pt x="201" y="109"/>
                  </a:cubicBezTo>
                  <a:cubicBezTo>
                    <a:pt x="213" y="109"/>
                    <a:pt x="226" y="107"/>
                    <a:pt x="238" y="103"/>
                  </a:cubicBezTo>
                  <a:cubicBezTo>
                    <a:pt x="219" y="70"/>
                    <a:pt x="191" y="41"/>
                    <a:pt x="155" y="23"/>
                  </a:cubicBezTo>
                  <a:cubicBezTo>
                    <a:pt x="125" y="7"/>
                    <a:pt x="93" y="0"/>
                    <a:pt x="62" y="0"/>
                  </a:cubicBezTo>
                </a:path>
              </a:pathLst>
            </a:custGeom>
            <a:solidFill>
              <a:srgbClr val="E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0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0" y="3668713"/>
            <a:ext cx="7334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8" y="6091238"/>
            <a:ext cx="674687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3017838"/>
            <a:ext cx="349250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Freeform 18"/>
          <p:cNvSpPr/>
          <p:nvPr/>
        </p:nvSpPr>
        <p:spPr bwMode="auto">
          <a:xfrm>
            <a:off x="9477375" y="5748338"/>
            <a:ext cx="423863" cy="412750"/>
          </a:xfrm>
          <a:custGeom>
            <a:avLst/>
            <a:gdLst>
              <a:gd name="T0" fmla="*/ 218629 w 360"/>
              <a:gd name="T1" fmla="*/ 0 h 349"/>
              <a:gd name="T2" fmla="*/ 263537 w 360"/>
              <a:gd name="T3" fmla="*/ 158359 h 349"/>
              <a:gd name="T4" fmla="*/ 425441 w 360"/>
              <a:gd name="T5" fmla="*/ 163086 h 349"/>
              <a:gd name="T6" fmla="*/ 290718 w 360"/>
              <a:gd name="T7" fmla="*/ 254083 h 349"/>
              <a:gd name="T8" fmla="*/ 335626 w 360"/>
              <a:gd name="T9" fmla="*/ 412442 h 349"/>
              <a:gd name="T10" fmla="*/ 206812 w 360"/>
              <a:gd name="T11" fmla="*/ 310809 h 349"/>
              <a:gd name="T12" fmla="*/ 72089 w 360"/>
              <a:gd name="T13" fmla="*/ 404170 h 349"/>
              <a:gd name="T14" fmla="*/ 128814 w 360"/>
              <a:gd name="T15" fmla="*/ 248174 h 349"/>
              <a:gd name="T16" fmla="*/ 0 w 360"/>
              <a:gd name="T17" fmla="*/ 148905 h 349"/>
              <a:gd name="T18" fmla="*/ 161904 w 360"/>
              <a:gd name="T19" fmla="*/ 154813 h 349"/>
              <a:gd name="T20" fmla="*/ 218629 w 360"/>
              <a:gd name="T21" fmla="*/ 0 h 3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60" h="349">
                <a:moveTo>
                  <a:pt x="185" y="0"/>
                </a:moveTo>
                <a:lnTo>
                  <a:pt x="223" y="134"/>
                </a:lnTo>
                <a:lnTo>
                  <a:pt x="360" y="138"/>
                </a:lnTo>
                <a:lnTo>
                  <a:pt x="246" y="215"/>
                </a:lnTo>
                <a:lnTo>
                  <a:pt x="284" y="349"/>
                </a:lnTo>
                <a:lnTo>
                  <a:pt x="175" y="263"/>
                </a:lnTo>
                <a:lnTo>
                  <a:pt x="61" y="342"/>
                </a:lnTo>
                <a:lnTo>
                  <a:pt x="109" y="210"/>
                </a:lnTo>
                <a:lnTo>
                  <a:pt x="0" y="126"/>
                </a:lnTo>
                <a:lnTo>
                  <a:pt x="137" y="131"/>
                </a:lnTo>
                <a:lnTo>
                  <a:pt x="185" y="0"/>
                </a:lnTo>
                <a:close/>
              </a:path>
            </a:pathLst>
          </a:custGeom>
          <a:solidFill>
            <a:srgbClr val="E259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19"/>
          <p:cNvSpPr/>
          <p:nvPr/>
        </p:nvSpPr>
        <p:spPr bwMode="auto">
          <a:xfrm>
            <a:off x="7723188" y="5880100"/>
            <a:ext cx="307975" cy="300038"/>
          </a:xfrm>
          <a:custGeom>
            <a:avLst/>
            <a:gdLst>
              <a:gd name="T0" fmla="*/ 154813 w 261"/>
              <a:gd name="T1" fmla="*/ 0 h 254"/>
              <a:gd name="T2" fmla="*/ 190267 w 261"/>
              <a:gd name="T3" fmla="*/ 115814 h 254"/>
              <a:gd name="T4" fmla="*/ 308445 w 261"/>
              <a:gd name="T5" fmla="*/ 115814 h 254"/>
              <a:gd name="T6" fmla="*/ 212721 w 261"/>
              <a:gd name="T7" fmla="*/ 184358 h 254"/>
              <a:gd name="T8" fmla="*/ 249356 w 261"/>
              <a:gd name="T9" fmla="*/ 300172 h 254"/>
              <a:gd name="T10" fmla="*/ 154813 w 261"/>
              <a:gd name="T11" fmla="*/ 229265 h 254"/>
              <a:gd name="T12" fmla="*/ 59089 w 261"/>
              <a:gd name="T13" fmla="*/ 300172 h 254"/>
              <a:gd name="T14" fmla="*/ 95724 w 261"/>
              <a:gd name="T15" fmla="*/ 184358 h 254"/>
              <a:gd name="T16" fmla="*/ 0 w 261"/>
              <a:gd name="T17" fmla="*/ 115814 h 254"/>
              <a:gd name="T18" fmla="*/ 118178 w 261"/>
              <a:gd name="T19" fmla="*/ 115814 h 254"/>
              <a:gd name="T20" fmla="*/ 154813 w 261"/>
              <a:gd name="T21" fmla="*/ 0 h 2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61" h="254">
                <a:moveTo>
                  <a:pt x="131" y="0"/>
                </a:moveTo>
                <a:lnTo>
                  <a:pt x="161" y="98"/>
                </a:lnTo>
                <a:lnTo>
                  <a:pt x="261" y="98"/>
                </a:lnTo>
                <a:lnTo>
                  <a:pt x="180" y="156"/>
                </a:lnTo>
                <a:lnTo>
                  <a:pt x="211" y="254"/>
                </a:lnTo>
                <a:lnTo>
                  <a:pt x="131" y="194"/>
                </a:lnTo>
                <a:lnTo>
                  <a:pt x="50" y="254"/>
                </a:lnTo>
                <a:lnTo>
                  <a:pt x="81" y="156"/>
                </a:lnTo>
                <a:lnTo>
                  <a:pt x="0" y="98"/>
                </a:lnTo>
                <a:lnTo>
                  <a:pt x="100" y="98"/>
                </a:lnTo>
                <a:lnTo>
                  <a:pt x="131" y="0"/>
                </a:lnTo>
                <a:close/>
              </a:path>
            </a:pathLst>
          </a:custGeom>
          <a:solidFill>
            <a:srgbClr val="F6C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Oval 20"/>
          <p:cNvSpPr>
            <a:spLocks noChangeArrowheads="1"/>
          </p:cNvSpPr>
          <p:nvPr/>
        </p:nvSpPr>
        <p:spPr bwMode="auto">
          <a:xfrm>
            <a:off x="5984875" y="6338888"/>
            <a:ext cx="231775" cy="230187"/>
          </a:xfrm>
          <a:prstGeom prst="ellipse">
            <a:avLst/>
          </a:prstGeom>
          <a:solidFill>
            <a:srgbClr val="F6C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Oval 21"/>
          <p:cNvSpPr>
            <a:spLocks noChangeArrowheads="1"/>
          </p:cNvSpPr>
          <p:nvPr/>
        </p:nvSpPr>
        <p:spPr bwMode="auto">
          <a:xfrm>
            <a:off x="9415463" y="4673600"/>
            <a:ext cx="122237" cy="123825"/>
          </a:xfrm>
          <a:prstGeom prst="ellipse">
            <a:avLst/>
          </a:prstGeom>
          <a:solidFill>
            <a:srgbClr val="13A8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Oval 22"/>
          <p:cNvSpPr>
            <a:spLocks noChangeArrowheads="1"/>
          </p:cNvSpPr>
          <p:nvPr/>
        </p:nvSpPr>
        <p:spPr bwMode="auto">
          <a:xfrm>
            <a:off x="10610850" y="4322763"/>
            <a:ext cx="230188" cy="233362"/>
          </a:xfrm>
          <a:prstGeom prst="ellipse">
            <a:avLst/>
          </a:prstGeom>
          <a:solidFill>
            <a:srgbClr val="3F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Oval 23"/>
          <p:cNvSpPr>
            <a:spLocks noChangeArrowheads="1"/>
          </p:cNvSpPr>
          <p:nvPr/>
        </p:nvSpPr>
        <p:spPr bwMode="auto">
          <a:xfrm>
            <a:off x="7559675" y="4618038"/>
            <a:ext cx="122238" cy="125412"/>
          </a:xfrm>
          <a:prstGeom prst="ellipse">
            <a:avLst/>
          </a:prstGeom>
          <a:solidFill>
            <a:srgbClr val="13A8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9" name="图片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5613" y="5682593"/>
            <a:ext cx="1139825" cy="587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1200" y="2210400"/>
            <a:ext cx="6501600" cy="1447200"/>
          </a:xfrm>
        </p:spPr>
        <p:txBody>
          <a:bodyPr/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1" name="内容占位符 40"/>
          <p:cNvSpPr>
            <a:spLocks noGrp="1"/>
          </p:cNvSpPr>
          <p:nvPr>
            <p:ph sz="quarter" idx="13" hasCustomPrompt="1"/>
          </p:nvPr>
        </p:nvSpPr>
        <p:spPr>
          <a:xfrm>
            <a:off x="1231900" y="3687763"/>
            <a:ext cx="6500813" cy="769937"/>
          </a:xfrm>
        </p:spPr>
        <p:txBody>
          <a:bodyPr anchor="ctr" anchorCtr="0"/>
          <a:lstStyle>
            <a:lvl1pPr marL="0" indent="0" algn="ctr">
              <a:buNone/>
              <a:defRPr sz="3600"/>
            </a:lvl1pPr>
          </a:lstStyle>
          <a:p>
            <a:pPr lvl="0"/>
            <a:r>
              <a:rPr lang="zh-CN" altLang="en-US" dirty="0"/>
              <a:t>编辑副标题</a:t>
            </a: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872842"/>
            <a:ext cx="4165200" cy="16002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872836"/>
            <a:ext cx="5695783" cy="49879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473042"/>
            <a:ext cx="4165200" cy="33877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3999" y="365125"/>
            <a:ext cx="170410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056417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29067"/>
            <a:ext cx="10515600" cy="557509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mtClean="0"/>
            </a:lvl1pPr>
          </a:lstStyle>
          <a:p>
            <a:fld id="{C9E60F58-3108-4415-857A-6D0360DF626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mtClean="0"/>
            </a:lvl1pPr>
          </a:lstStyle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4811" y="2208437"/>
            <a:ext cx="6898976" cy="1448712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4800" b="1" i="0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707946"/>
            <a:ext cx="6890262" cy="654053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grpSp>
        <p:nvGrpSpPr>
          <p:cNvPr id="10" name="Group 26"/>
          <p:cNvGrpSpPr>
            <a:grpSpLocks noChangeAspect="1"/>
          </p:cNvGrpSpPr>
          <p:nvPr/>
        </p:nvGrpSpPr>
        <p:grpSpPr bwMode="auto">
          <a:xfrm rot="-2307467">
            <a:off x="41275" y="517525"/>
            <a:ext cx="2446338" cy="985838"/>
            <a:chOff x="-113" y="993"/>
            <a:chExt cx="2078" cy="837"/>
          </a:xfrm>
        </p:grpSpPr>
        <p:sp>
          <p:nvSpPr>
            <p:cNvPr id="11" name="Freeform 27"/>
            <p:cNvSpPr/>
            <p:nvPr/>
          </p:nvSpPr>
          <p:spPr bwMode="auto">
            <a:xfrm>
              <a:off x="-6" y="993"/>
              <a:ext cx="565" cy="358"/>
            </a:xfrm>
            <a:custGeom>
              <a:avLst/>
              <a:gdLst>
                <a:gd name="T0" fmla="*/ 565 w 239"/>
                <a:gd name="T1" fmla="*/ 251 h 150"/>
                <a:gd name="T2" fmla="*/ 0 w 239"/>
                <a:gd name="T3" fmla="*/ 267 h 150"/>
                <a:gd name="T4" fmla="*/ 97 w 239"/>
                <a:gd name="T5" fmla="*/ 339 h 150"/>
                <a:gd name="T6" fmla="*/ 504 w 239"/>
                <a:gd name="T7" fmla="*/ 358 h 150"/>
                <a:gd name="T8" fmla="*/ 565 w 239"/>
                <a:gd name="T9" fmla="*/ 251 h 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9" h="150">
                  <a:moveTo>
                    <a:pt x="239" y="105"/>
                  </a:moveTo>
                  <a:cubicBezTo>
                    <a:pt x="239" y="105"/>
                    <a:pt x="116" y="0"/>
                    <a:pt x="0" y="112"/>
                  </a:cubicBezTo>
                  <a:cubicBezTo>
                    <a:pt x="41" y="142"/>
                    <a:pt x="41" y="142"/>
                    <a:pt x="41" y="142"/>
                  </a:cubicBezTo>
                  <a:cubicBezTo>
                    <a:pt x="213" y="150"/>
                    <a:pt x="213" y="150"/>
                    <a:pt x="213" y="150"/>
                  </a:cubicBezTo>
                  <a:lnTo>
                    <a:pt x="239" y="105"/>
                  </a:lnTo>
                  <a:close/>
                </a:path>
              </a:pathLst>
            </a:custGeom>
            <a:solidFill>
              <a:srgbClr val="3F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-6" y="1475"/>
              <a:ext cx="565" cy="355"/>
            </a:xfrm>
            <a:custGeom>
              <a:avLst/>
              <a:gdLst>
                <a:gd name="T0" fmla="*/ 565 w 239"/>
                <a:gd name="T1" fmla="*/ 107 h 149"/>
                <a:gd name="T2" fmla="*/ 0 w 239"/>
                <a:gd name="T3" fmla="*/ 88 h 149"/>
                <a:gd name="T4" fmla="*/ 97 w 239"/>
                <a:gd name="T5" fmla="*/ 17 h 149"/>
                <a:gd name="T6" fmla="*/ 504 w 239"/>
                <a:gd name="T7" fmla="*/ 0 h 149"/>
                <a:gd name="T8" fmla="*/ 565 w 239"/>
                <a:gd name="T9" fmla="*/ 107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9" h="149">
                  <a:moveTo>
                    <a:pt x="239" y="45"/>
                  </a:moveTo>
                  <a:cubicBezTo>
                    <a:pt x="239" y="45"/>
                    <a:pt x="116" y="149"/>
                    <a:pt x="0" y="3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213" y="0"/>
                    <a:pt x="213" y="0"/>
                    <a:pt x="213" y="0"/>
                  </a:cubicBezTo>
                  <a:lnTo>
                    <a:pt x="239" y="45"/>
                  </a:lnTo>
                  <a:close/>
                </a:path>
              </a:pathLst>
            </a:custGeom>
            <a:solidFill>
              <a:srgbClr val="3F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Oval 29"/>
            <p:cNvSpPr>
              <a:spLocks noChangeArrowheads="1"/>
            </p:cNvSpPr>
            <p:nvPr/>
          </p:nvSpPr>
          <p:spPr bwMode="auto">
            <a:xfrm>
              <a:off x="320" y="1136"/>
              <a:ext cx="1619" cy="668"/>
            </a:xfrm>
            <a:prstGeom prst="ellipse">
              <a:avLst/>
            </a:prstGeom>
            <a:solidFill>
              <a:srgbClr val="13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Freeform 30"/>
            <p:cNvSpPr/>
            <p:nvPr/>
          </p:nvSpPr>
          <p:spPr bwMode="auto">
            <a:xfrm>
              <a:off x="-113" y="1146"/>
              <a:ext cx="717" cy="355"/>
            </a:xfrm>
            <a:custGeom>
              <a:avLst/>
              <a:gdLst>
                <a:gd name="T0" fmla="*/ 717 w 303"/>
                <a:gd name="T1" fmla="*/ 345 h 149"/>
                <a:gd name="T2" fmla="*/ 0 w 303"/>
                <a:gd name="T3" fmla="*/ 293 h 149"/>
                <a:gd name="T4" fmla="*/ 142 w 303"/>
                <a:gd name="T5" fmla="*/ 355 h 149"/>
                <a:gd name="T6" fmla="*/ 717 w 303"/>
                <a:gd name="T7" fmla="*/ 345 h 1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3" h="149">
                  <a:moveTo>
                    <a:pt x="303" y="145"/>
                  </a:moveTo>
                  <a:cubicBezTo>
                    <a:pt x="303" y="145"/>
                    <a:pt x="198" y="0"/>
                    <a:pt x="0" y="123"/>
                  </a:cubicBezTo>
                  <a:cubicBezTo>
                    <a:pt x="60" y="149"/>
                    <a:pt x="60" y="149"/>
                    <a:pt x="60" y="149"/>
                  </a:cubicBezTo>
                  <a:lnTo>
                    <a:pt x="303" y="145"/>
                  </a:lnTo>
                  <a:close/>
                </a:path>
              </a:pathLst>
            </a:custGeom>
            <a:solidFill>
              <a:srgbClr val="3F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31"/>
            <p:cNvSpPr/>
            <p:nvPr/>
          </p:nvSpPr>
          <p:spPr bwMode="auto">
            <a:xfrm>
              <a:off x="888" y="1136"/>
              <a:ext cx="142" cy="668"/>
            </a:xfrm>
            <a:custGeom>
              <a:avLst/>
              <a:gdLst>
                <a:gd name="T0" fmla="*/ 142 w 60"/>
                <a:gd name="T1" fmla="*/ 0 h 280"/>
                <a:gd name="T2" fmla="*/ 142 w 60"/>
                <a:gd name="T3" fmla="*/ 668 h 2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0" h="280">
                  <a:moveTo>
                    <a:pt x="60" y="0"/>
                  </a:moveTo>
                  <a:cubicBezTo>
                    <a:pt x="30" y="86"/>
                    <a:pt x="0" y="168"/>
                    <a:pt x="60" y="280"/>
                  </a:cubicBezTo>
                </a:path>
              </a:pathLst>
            </a:custGeom>
            <a:noFill/>
            <a:ln w="30163" cap="flat">
              <a:solidFill>
                <a:srgbClr val="F2E7DA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32"/>
            <p:cNvSpPr/>
            <p:nvPr/>
          </p:nvSpPr>
          <p:spPr bwMode="auto">
            <a:xfrm>
              <a:off x="1400" y="1155"/>
              <a:ext cx="565" cy="632"/>
            </a:xfrm>
            <a:custGeom>
              <a:avLst/>
              <a:gdLst>
                <a:gd name="T0" fmla="*/ 80 w 239"/>
                <a:gd name="T1" fmla="*/ 0 h 265"/>
                <a:gd name="T2" fmla="*/ 61 w 239"/>
                <a:gd name="T3" fmla="*/ 622 h 265"/>
                <a:gd name="T4" fmla="*/ 565 w 239"/>
                <a:gd name="T5" fmla="*/ 303 h 265"/>
                <a:gd name="T6" fmla="*/ 80 w 239"/>
                <a:gd name="T7" fmla="*/ 0 h 2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9" h="265">
                  <a:moveTo>
                    <a:pt x="34" y="0"/>
                  </a:moveTo>
                  <a:cubicBezTo>
                    <a:pt x="0" y="60"/>
                    <a:pt x="0" y="202"/>
                    <a:pt x="26" y="261"/>
                  </a:cubicBezTo>
                  <a:cubicBezTo>
                    <a:pt x="67" y="265"/>
                    <a:pt x="209" y="220"/>
                    <a:pt x="239" y="127"/>
                  </a:cubicBezTo>
                  <a:cubicBezTo>
                    <a:pt x="202" y="71"/>
                    <a:pt x="172" y="26"/>
                    <a:pt x="34" y="0"/>
                  </a:cubicBezTo>
                  <a:close/>
                </a:path>
              </a:pathLst>
            </a:custGeom>
            <a:solidFill>
              <a:srgbClr val="3F4953"/>
            </a:solidFill>
            <a:ln w="30163" cap="flat">
              <a:solidFill>
                <a:srgbClr val="F2E7DA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Oval 33"/>
            <p:cNvSpPr>
              <a:spLocks noChangeArrowheads="1"/>
            </p:cNvSpPr>
            <p:nvPr/>
          </p:nvSpPr>
          <p:spPr bwMode="auto">
            <a:xfrm>
              <a:off x="1004" y="1279"/>
              <a:ext cx="355" cy="355"/>
            </a:xfrm>
            <a:prstGeom prst="ellipse">
              <a:avLst/>
            </a:prstGeom>
            <a:solidFill>
              <a:srgbClr val="E25942"/>
            </a:solidFill>
            <a:ln w="49213">
              <a:solidFill>
                <a:srgbClr val="F2E7DA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" name="Oval 34"/>
            <p:cNvSpPr>
              <a:spLocks noChangeArrowheads="1"/>
            </p:cNvSpPr>
            <p:nvPr/>
          </p:nvSpPr>
          <p:spPr bwMode="auto">
            <a:xfrm>
              <a:off x="1101" y="1375"/>
              <a:ext cx="164" cy="164"/>
            </a:xfrm>
            <a:prstGeom prst="ellipse">
              <a:avLst/>
            </a:prstGeom>
            <a:solidFill>
              <a:srgbClr val="F2E7DA"/>
            </a:solidFill>
            <a:ln w="49213">
              <a:solidFill>
                <a:srgbClr val="F2E7DA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2" name="任意多边形 21"/>
          <p:cNvSpPr/>
          <p:nvPr/>
        </p:nvSpPr>
        <p:spPr>
          <a:xfrm>
            <a:off x="5486400" y="3433763"/>
            <a:ext cx="6592888" cy="3373437"/>
          </a:xfrm>
          <a:custGeom>
            <a:avLst/>
            <a:gdLst>
              <a:gd name="connsiteX0" fmla="*/ 0 w 8856633"/>
              <a:gd name="connsiteY0" fmla="*/ 4531790 h 4531790"/>
              <a:gd name="connsiteX1" fmla="*/ 5606143 w 8856633"/>
              <a:gd name="connsiteY1" fmla="*/ 2746533 h 4531790"/>
              <a:gd name="connsiteX2" fmla="*/ 2383972 w 8856633"/>
              <a:gd name="connsiteY2" fmla="*/ 2605019 h 4531790"/>
              <a:gd name="connsiteX3" fmla="*/ 8294914 w 8856633"/>
              <a:gd name="connsiteY3" fmla="*/ 231933 h 4531790"/>
              <a:gd name="connsiteX4" fmla="*/ 8273143 w 8856633"/>
              <a:gd name="connsiteY4" fmla="*/ 221047 h 45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6633" h="4531790">
                <a:moveTo>
                  <a:pt x="0" y="4531790"/>
                </a:moveTo>
                <a:cubicBezTo>
                  <a:pt x="2604407" y="3799726"/>
                  <a:pt x="5208814" y="3067662"/>
                  <a:pt x="5606143" y="2746533"/>
                </a:cubicBezTo>
                <a:cubicBezTo>
                  <a:pt x="6003472" y="2425404"/>
                  <a:pt x="1935844" y="3024119"/>
                  <a:pt x="2383972" y="2605019"/>
                </a:cubicBezTo>
                <a:cubicBezTo>
                  <a:pt x="2832100" y="2185919"/>
                  <a:pt x="7313386" y="629262"/>
                  <a:pt x="8294914" y="231933"/>
                </a:cubicBezTo>
                <a:cubicBezTo>
                  <a:pt x="9276442" y="-165396"/>
                  <a:pt x="8774792" y="27825"/>
                  <a:pt x="8273143" y="221047"/>
                </a:cubicBezTo>
              </a:path>
            </a:pathLst>
          </a:cu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3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13" y="5678488"/>
            <a:ext cx="85566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638" y="2728913"/>
            <a:ext cx="14557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4903788"/>
            <a:ext cx="922338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8053388" y="4246563"/>
            <a:ext cx="1103312" cy="741362"/>
            <a:chOff x="-47" y="3443"/>
            <a:chExt cx="934" cy="628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-46" y="3483"/>
              <a:ext cx="932" cy="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5"/>
            <p:cNvSpPr/>
            <p:nvPr/>
          </p:nvSpPr>
          <p:spPr bwMode="auto">
            <a:xfrm>
              <a:off x="119" y="3443"/>
              <a:ext cx="626" cy="628"/>
            </a:xfrm>
            <a:custGeom>
              <a:avLst/>
              <a:gdLst>
                <a:gd name="T0" fmla="*/ 558 w 498"/>
                <a:gd name="T1" fmla="*/ 436 h 498"/>
                <a:gd name="T2" fmla="*/ 191 w 498"/>
                <a:gd name="T3" fmla="*/ 560 h 498"/>
                <a:gd name="T4" fmla="*/ 68 w 498"/>
                <a:gd name="T5" fmla="*/ 192 h 498"/>
                <a:gd name="T6" fmla="*/ 435 w 498"/>
                <a:gd name="T7" fmla="*/ 68 h 498"/>
                <a:gd name="T8" fmla="*/ 558 w 498"/>
                <a:gd name="T9" fmla="*/ 436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8" h="498">
                  <a:moveTo>
                    <a:pt x="444" y="346"/>
                  </a:moveTo>
                  <a:cubicBezTo>
                    <a:pt x="390" y="454"/>
                    <a:pt x="259" y="498"/>
                    <a:pt x="152" y="444"/>
                  </a:cubicBezTo>
                  <a:cubicBezTo>
                    <a:pt x="44" y="390"/>
                    <a:pt x="0" y="259"/>
                    <a:pt x="54" y="152"/>
                  </a:cubicBezTo>
                  <a:cubicBezTo>
                    <a:pt x="108" y="44"/>
                    <a:pt x="239" y="0"/>
                    <a:pt x="346" y="54"/>
                  </a:cubicBezTo>
                  <a:cubicBezTo>
                    <a:pt x="454" y="108"/>
                    <a:pt x="498" y="239"/>
                    <a:pt x="444" y="346"/>
                  </a:cubicBezTo>
                </a:path>
              </a:pathLst>
            </a:custGeom>
            <a:solidFill>
              <a:srgbClr val="F6C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6"/>
            <p:cNvSpPr/>
            <p:nvPr/>
          </p:nvSpPr>
          <p:spPr bwMode="auto">
            <a:xfrm>
              <a:off x="231" y="3463"/>
              <a:ext cx="485" cy="356"/>
            </a:xfrm>
            <a:custGeom>
              <a:avLst/>
              <a:gdLst>
                <a:gd name="T0" fmla="*/ 319 w 386"/>
                <a:gd name="T1" fmla="*/ 56 h 282"/>
                <a:gd name="T2" fmla="*/ 0 w 386"/>
                <a:gd name="T3" fmla="*/ 121 h 282"/>
                <a:gd name="T4" fmla="*/ 4 w 386"/>
                <a:gd name="T5" fmla="*/ 133 h 282"/>
                <a:gd name="T6" fmla="*/ 314 w 386"/>
                <a:gd name="T7" fmla="*/ 64 h 282"/>
                <a:gd name="T8" fmla="*/ 446 w 386"/>
                <a:gd name="T9" fmla="*/ 356 h 282"/>
                <a:gd name="T10" fmla="*/ 459 w 386"/>
                <a:gd name="T11" fmla="*/ 352 h 282"/>
                <a:gd name="T12" fmla="*/ 319 w 386"/>
                <a:gd name="T13" fmla="*/ 56 h 2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6" h="282">
                  <a:moveTo>
                    <a:pt x="254" y="44"/>
                  </a:moveTo>
                  <a:cubicBezTo>
                    <a:pt x="165" y="0"/>
                    <a:pt x="61" y="24"/>
                    <a:pt x="0" y="96"/>
                  </a:cubicBezTo>
                  <a:cubicBezTo>
                    <a:pt x="1" y="99"/>
                    <a:pt x="2" y="102"/>
                    <a:pt x="3" y="105"/>
                  </a:cubicBezTo>
                  <a:cubicBezTo>
                    <a:pt x="62" y="33"/>
                    <a:pt x="164" y="8"/>
                    <a:pt x="250" y="51"/>
                  </a:cubicBezTo>
                  <a:cubicBezTo>
                    <a:pt x="337" y="95"/>
                    <a:pt x="378" y="192"/>
                    <a:pt x="355" y="282"/>
                  </a:cubicBezTo>
                  <a:cubicBezTo>
                    <a:pt x="359" y="281"/>
                    <a:pt x="362" y="280"/>
                    <a:pt x="365" y="279"/>
                  </a:cubicBezTo>
                  <a:cubicBezTo>
                    <a:pt x="386" y="187"/>
                    <a:pt x="343" y="88"/>
                    <a:pt x="254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-47" y="3499"/>
              <a:ext cx="934" cy="494"/>
            </a:xfrm>
            <a:custGeom>
              <a:avLst/>
              <a:gdLst>
                <a:gd name="T0" fmla="*/ 744 w 743"/>
                <a:gd name="T1" fmla="*/ 312 h 391"/>
                <a:gd name="T2" fmla="*/ 743 w 743"/>
                <a:gd name="T3" fmla="*/ 320 h 391"/>
                <a:gd name="T4" fmla="*/ 864 w 743"/>
                <a:gd name="T5" fmla="*/ 408 h 391"/>
                <a:gd name="T6" fmla="*/ 906 w 743"/>
                <a:gd name="T7" fmla="*/ 464 h 391"/>
                <a:gd name="T8" fmla="*/ 903 w 743"/>
                <a:gd name="T9" fmla="*/ 470 h 391"/>
                <a:gd name="T10" fmla="*/ 880 w 743"/>
                <a:gd name="T11" fmla="*/ 475 h 391"/>
                <a:gd name="T12" fmla="*/ 435 w 743"/>
                <a:gd name="T13" fmla="*/ 312 h 391"/>
                <a:gd name="T14" fmla="*/ 58 w 743"/>
                <a:gd name="T15" fmla="*/ 75 h 391"/>
                <a:gd name="T16" fmla="*/ 28 w 743"/>
                <a:gd name="T17" fmla="*/ 30 h 391"/>
                <a:gd name="T18" fmla="*/ 31 w 743"/>
                <a:gd name="T19" fmla="*/ 24 h 391"/>
                <a:gd name="T20" fmla="*/ 54 w 743"/>
                <a:gd name="T21" fmla="*/ 19 h 391"/>
                <a:gd name="T22" fmla="*/ 272 w 743"/>
                <a:gd name="T23" fmla="*/ 80 h 391"/>
                <a:gd name="T24" fmla="*/ 277 w 743"/>
                <a:gd name="T25" fmla="*/ 78 h 391"/>
                <a:gd name="T26" fmla="*/ 283 w 743"/>
                <a:gd name="T27" fmla="*/ 71 h 391"/>
                <a:gd name="T28" fmla="*/ 133 w 743"/>
                <a:gd name="T29" fmla="*/ 18 h 391"/>
                <a:gd name="T30" fmla="*/ 15 w 743"/>
                <a:gd name="T31" fmla="*/ 3 h 391"/>
                <a:gd name="T32" fmla="*/ 3 w 743"/>
                <a:gd name="T33" fmla="*/ 14 h 391"/>
                <a:gd name="T34" fmla="*/ 10 w 743"/>
                <a:gd name="T35" fmla="*/ 44 h 391"/>
                <a:gd name="T36" fmla="*/ 430 w 743"/>
                <a:gd name="T37" fmla="*/ 322 h 391"/>
                <a:gd name="T38" fmla="*/ 822 w 743"/>
                <a:gd name="T39" fmla="*/ 481 h 391"/>
                <a:gd name="T40" fmla="*/ 919 w 743"/>
                <a:gd name="T41" fmla="*/ 490 h 391"/>
                <a:gd name="T42" fmla="*/ 931 w 743"/>
                <a:gd name="T43" fmla="*/ 480 h 391"/>
                <a:gd name="T44" fmla="*/ 920 w 743"/>
                <a:gd name="T45" fmla="*/ 442 h 391"/>
                <a:gd name="T46" fmla="*/ 750 w 743"/>
                <a:gd name="T47" fmla="*/ 310 h 391"/>
                <a:gd name="T48" fmla="*/ 744 w 743"/>
                <a:gd name="T49" fmla="*/ 312 h 391"/>
                <a:gd name="T50" fmla="*/ 747 w 743"/>
                <a:gd name="T51" fmla="*/ 317 h 391"/>
                <a:gd name="T52" fmla="*/ 914 w 743"/>
                <a:gd name="T53" fmla="*/ 449 h 391"/>
                <a:gd name="T54" fmla="*/ 924 w 743"/>
                <a:gd name="T55" fmla="*/ 476 h 391"/>
                <a:gd name="T56" fmla="*/ 913 w 743"/>
                <a:gd name="T57" fmla="*/ 484 h 391"/>
                <a:gd name="T58" fmla="*/ 825 w 743"/>
                <a:gd name="T59" fmla="*/ 473 h 391"/>
                <a:gd name="T60" fmla="*/ 129 w 743"/>
                <a:gd name="T61" fmla="*/ 138 h 391"/>
                <a:gd name="T62" fmla="*/ 16 w 743"/>
                <a:gd name="T63" fmla="*/ 40 h 391"/>
                <a:gd name="T64" fmla="*/ 10 w 743"/>
                <a:gd name="T65" fmla="*/ 18 h 391"/>
                <a:gd name="T66" fmla="*/ 21 w 743"/>
                <a:gd name="T67" fmla="*/ 10 h 391"/>
                <a:gd name="T68" fmla="*/ 131 w 743"/>
                <a:gd name="T69" fmla="*/ 27 h 391"/>
                <a:gd name="T70" fmla="*/ 275 w 743"/>
                <a:gd name="T71" fmla="*/ 72 h 391"/>
                <a:gd name="T72" fmla="*/ 269 w 743"/>
                <a:gd name="T73" fmla="*/ 73 h 391"/>
                <a:gd name="T74" fmla="*/ 274 w 743"/>
                <a:gd name="T75" fmla="*/ 72 h 391"/>
                <a:gd name="T76" fmla="*/ 54 w 743"/>
                <a:gd name="T77" fmla="*/ 10 h 391"/>
                <a:gd name="T78" fmla="*/ 26 w 743"/>
                <a:gd name="T79" fmla="*/ 16 h 391"/>
                <a:gd name="T80" fmla="*/ 19 w 743"/>
                <a:gd name="T81" fmla="*/ 30 h 391"/>
                <a:gd name="T82" fmla="*/ 78 w 743"/>
                <a:gd name="T83" fmla="*/ 104 h 391"/>
                <a:gd name="T84" fmla="*/ 704 w 743"/>
                <a:gd name="T85" fmla="*/ 438 h 391"/>
                <a:gd name="T86" fmla="*/ 880 w 743"/>
                <a:gd name="T87" fmla="*/ 484 h 391"/>
                <a:gd name="T88" fmla="*/ 908 w 743"/>
                <a:gd name="T89" fmla="*/ 478 h 391"/>
                <a:gd name="T90" fmla="*/ 915 w 743"/>
                <a:gd name="T91" fmla="*/ 464 h 391"/>
                <a:gd name="T92" fmla="*/ 846 w 743"/>
                <a:gd name="T93" fmla="*/ 382 h 391"/>
                <a:gd name="T94" fmla="*/ 748 w 743"/>
                <a:gd name="T95" fmla="*/ 317 h 391"/>
                <a:gd name="T96" fmla="*/ 753 w 743"/>
                <a:gd name="T97" fmla="*/ 315 h 391"/>
                <a:gd name="T98" fmla="*/ 747 w 743"/>
                <a:gd name="T99" fmla="*/ 317 h 3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743" h="391">
                  <a:moveTo>
                    <a:pt x="595" y="248"/>
                  </a:moveTo>
                  <a:cubicBezTo>
                    <a:pt x="592" y="247"/>
                    <a:pt x="592" y="247"/>
                    <a:pt x="592" y="247"/>
                  </a:cubicBezTo>
                  <a:cubicBezTo>
                    <a:pt x="592" y="248"/>
                    <a:pt x="592" y="249"/>
                    <a:pt x="591" y="251"/>
                  </a:cubicBezTo>
                  <a:cubicBezTo>
                    <a:pt x="591" y="253"/>
                    <a:pt x="591" y="253"/>
                    <a:pt x="591" y="253"/>
                  </a:cubicBezTo>
                  <a:cubicBezTo>
                    <a:pt x="593" y="254"/>
                    <a:pt x="593" y="254"/>
                    <a:pt x="593" y="254"/>
                  </a:cubicBezTo>
                  <a:cubicBezTo>
                    <a:pt x="633" y="280"/>
                    <a:pt x="665" y="303"/>
                    <a:pt x="687" y="323"/>
                  </a:cubicBezTo>
                  <a:cubicBezTo>
                    <a:pt x="698" y="333"/>
                    <a:pt x="707" y="341"/>
                    <a:pt x="713" y="349"/>
                  </a:cubicBezTo>
                  <a:cubicBezTo>
                    <a:pt x="719" y="356"/>
                    <a:pt x="721" y="363"/>
                    <a:pt x="721" y="367"/>
                  </a:cubicBezTo>
                  <a:cubicBezTo>
                    <a:pt x="721" y="368"/>
                    <a:pt x="721" y="369"/>
                    <a:pt x="720" y="370"/>
                  </a:cubicBezTo>
                  <a:cubicBezTo>
                    <a:pt x="720" y="371"/>
                    <a:pt x="719" y="371"/>
                    <a:pt x="718" y="372"/>
                  </a:cubicBezTo>
                  <a:cubicBezTo>
                    <a:pt x="717" y="373"/>
                    <a:pt x="715" y="374"/>
                    <a:pt x="711" y="375"/>
                  </a:cubicBezTo>
                  <a:cubicBezTo>
                    <a:pt x="708" y="376"/>
                    <a:pt x="704" y="376"/>
                    <a:pt x="700" y="376"/>
                  </a:cubicBezTo>
                  <a:cubicBezTo>
                    <a:pt x="687" y="376"/>
                    <a:pt x="667" y="373"/>
                    <a:pt x="644" y="367"/>
                  </a:cubicBezTo>
                  <a:cubicBezTo>
                    <a:pt x="574" y="349"/>
                    <a:pt x="464" y="306"/>
                    <a:pt x="346" y="247"/>
                  </a:cubicBezTo>
                  <a:cubicBezTo>
                    <a:pt x="253" y="200"/>
                    <a:pt x="172" y="153"/>
                    <a:pt x="114" y="113"/>
                  </a:cubicBezTo>
                  <a:cubicBezTo>
                    <a:pt x="85" y="92"/>
                    <a:pt x="62" y="74"/>
                    <a:pt x="46" y="59"/>
                  </a:cubicBezTo>
                  <a:cubicBezTo>
                    <a:pt x="38" y="51"/>
                    <a:pt x="32" y="44"/>
                    <a:pt x="28" y="38"/>
                  </a:cubicBezTo>
                  <a:cubicBezTo>
                    <a:pt x="24" y="32"/>
                    <a:pt x="22" y="27"/>
                    <a:pt x="22" y="24"/>
                  </a:cubicBezTo>
                  <a:cubicBezTo>
                    <a:pt x="22" y="23"/>
                    <a:pt x="22" y="22"/>
                    <a:pt x="23" y="21"/>
                  </a:cubicBezTo>
                  <a:cubicBezTo>
                    <a:pt x="23" y="20"/>
                    <a:pt x="24" y="19"/>
                    <a:pt x="25" y="19"/>
                  </a:cubicBezTo>
                  <a:cubicBezTo>
                    <a:pt x="26" y="17"/>
                    <a:pt x="28" y="16"/>
                    <a:pt x="32" y="16"/>
                  </a:cubicBezTo>
                  <a:cubicBezTo>
                    <a:pt x="35" y="15"/>
                    <a:pt x="39" y="15"/>
                    <a:pt x="43" y="15"/>
                  </a:cubicBezTo>
                  <a:cubicBezTo>
                    <a:pt x="59" y="15"/>
                    <a:pt x="83" y="19"/>
                    <a:pt x="112" y="27"/>
                  </a:cubicBezTo>
                  <a:cubicBezTo>
                    <a:pt x="141" y="35"/>
                    <a:pt x="177" y="48"/>
                    <a:pt x="216" y="63"/>
                  </a:cubicBezTo>
                  <a:cubicBezTo>
                    <a:pt x="218" y="64"/>
                    <a:pt x="218" y="64"/>
                    <a:pt x="218" y="6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20" y="61"/>
                    <a:pt x="221" y="60"/>
                    <a:pt x="222" y="60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0" y="54"/>
                    <a:pt x="220" y="54"/>
                    <a:pt x="220" y="54"/>
                  </a:cubicBezTo>
                  <a:cubicBezTo>
                    <a:pt x="177" y="37"/>
                    <a:pt x="139" y="24"/>
                    <a:pt x="106" y="14"/>
                  </a:cubicBezTo>
                  <a:cubicBezTo>
                    <a:pt x="74" y="5"/>
                    <a:pt x="47" y="0"/>
                    <a:pt x="29" y="0"/>
                  </a:cubicBezTo>
                  <a:cubicBezTo>
                    <a:pt x="22" y="0"/>
                    <a:pt x="17" y="1"/>
                    <a:pt x="12" y="2"/>
                  </a:cubicBezTo>
                  <a:cubicBezTo>
                    <a:pt x="10" y="3"/>
                    <a:pt x="8" y="4"/>
                    <a:pt x="6" y="6"/>
                  </a:cubicBezTo>
                  <a:cubicBezTo>
                    <a:pt x="4" y="7"/>
                    <a:pt x="3" y="9"/>
                    <a:pt x="2" y="11"/>
                  </a:cubicBezTo>
                  <a:cubicBezTo>
                    <a:pt x="1" y="13"/>
                    <a:pt x="0" y="15"/>
                    <a:pt x="0" y="17"/>
                  </a:cubicBezTo>
                  <a:cubicBezTo>
                    <a:pt x="0" y="23"/>
                    <a:pt x="3" y="29"/>
                    <a:pt x="8" y="35"/>
                  </a:cubicBezTo>
                  <a:cubicBezTo>
                    <a:pt x="16" y="47"/>
                    <a:pt x="30" y="61"/>
                    <a:pt x="49" y="78"/>
                  </a:cubicBezTo>
                  <a:cubicBezTo>
                    <a:pt x="108" y="126"/>
                    <a:pt x="215" y="191"/>
                    <a:pt x="342" y="255"/>
                  </a:cubicBezTo>
                  <a:cubicBezTo>
                    <a:pt x="424" y="296"/>
                    <a:pt x="503" y="330"/>
                    <a:pt x="568" y="354"/>
                  </a:cubicBezTo>
                  <a:cubicBezTo>
                    <a:pt x="600" y="365"/>
                    <a:pt x="629" y="375"/>
                    <a:pt x="654" y="381"/>
                  </a:cubicBezTo>
                  <a:cubicBezTo>
                    <a:pt x="679" y="387"/>
                    <a:pt x="699" y="391"/>
                    <a:pt x="714" y="391"/>
                  </a:cubicBezTo>
                  <a:cubicBezTo>
                    <a:pt x="721" y="391"/>
                    <a:pt x="726" y="390"/>
                    <a:pt x="731" y="388"/>
                  </a:cubicBezTo>
                  <a:cubicBezTo>
                    <a:pt x="733" y="387"/>
                    <a:pt x="735" y="386"/>
                    <a:pt x="737" y="385"/>
                  </a:cubicBezTo>
                  <a:cubicBezTo>
                    <a:pt x="739" y="384"/>
                    <a:pt x="740" y="382"/>
                    <a:pt x="741" y="380"/>
                  </a:cubicBezTo>
                  <a:cubicBezTo>
                    <a:pt x="742" y="378"/>
                    <a:pt x="743" y="376"/>
                    <a:pt x="743" y="374"/>
                  </a:cubicBezTo>
                  <a:cubicBezTo>
                    <a:pt x="743" y="367"/>
                    <a:pt x="739" y="359"/>
                    <a:pt x="732" y="350"/>
                  </a:cubicBezTo>
                  <a:cubicBezTo>
                    <a:pt x="722" y="337"/>
                    <a:pt x="705" y="322"/>
                    <a:pt x="682" y="304"/>
                  </a:cubicBezTo>
                  <a:cubicBezTo>
                    <a:pt x="659" y="286"/>
                    <a:pt x="630" y="266"/>
                    <a:pt x="597" y="245"/>
                  </a:cubicBezTo>
                  <a:cubicBezTo>
                    <a:pt x="593" y="243"/>
                    <a:pt x="593" y="243"/>
                    <a:pt x="593" y="243"/>
                  </a:cubicBezTo>
                  <a:cubicBezTo>
                    <a:pt x="592" y="247"/>
                    <a:pt x="592" y="247"/>
                    <a:pt x="592" y="247"/>
                  </a:cubicBezTo>
                  <a:cubicBezTo>
                    <a:pt x="595" y="248"/>
                    <a:pt x="595" y="248"/>
                    <a:pt x="595" y="248"/>
                  </a:cubicBezTo>
                  <a:cubicBezTo>
                    <a:pt x="594" y="251"/>
                    <a:pt x="594" y="251"/>
                    <a:pt x="594" y="251"/>
                  </a:cubicBezTo>
                  <a:cubicBezTo>
                    <a:pt x="638" y="279"/>
                    <a:pt x="673" y="305"/>
                    <a:pt x="698" y="326"/>
                  </a:cubicBezTo>
                  <a:cubicBezTo>
                    <a:pt x="711" y="337"/>
                    <a:pt x="720" y="346"/>
                    <a:pt x="727" y="355"/>
                  </a:cubicBezTo>
                  <a:cubicBezTo>
                    <a:pt x="733" y="363"/>
                    <a:pt x="736" y="370"/>
                    <a:pt x="736" y="374"/>
                  </a:cubicBezTo>
                  <a:cubicBezTo>
                    <a:pt x="736" y="375"/>
                    <a:pt x="736" y="376"/>
                    <a:pt x="735" y="377"/>
                  </a:cubicBezTo>
                  <a:cubicBezTo>
                    <a:pt x="735" y="378"/>
                    <a:pt x="734" y="379"/>
                    <a:pt x="733" y="380"/>
                  </a:cubicBezTo>
                  <a:cubicBezTo>
                    <a:pt x="731" y="381"/>
                    <a:pt x="729" y="382"/>
                    <a:pt x="726" y="383"/>
                  </a:cubicBezTo>
                  <a:cubicBezTo>
                    <a:pt x="723" y="383"/>
                    <a:pt x="718" y="384"/>
                    <a:pt x="714" y="384"/>
                  </a:cubicBezTo>
                  <a:cubicBezTo>
                    <a:pt x="700" y="384"/>
                    <a:pt x="680" y="381"/>
                    <a:pt x="656" y="374"/>
                  </a:cubicBezTo>
                  <a:cubicBezTo>
                    <a:pt x="582" y="356"/>
                    <a:pt x="468" y="311"/>
                    <a:pt x="345" y="249"/>
                  </a:cubicBezTo>
                  <a:cubicBezTo>
                    <a:pt x="248" y="201"/>
                    <a:pt x="164" y="151"/>
                    <a:pt x="103" y="109"/>
                  </a:cubicBezTo>
                  <a:cubicBezTo>
                    <a:pt x="73" y="88"/>
                    <a:pt x="48" y="69"/>
                    <a:pt x="32" y="53"/>
                  </a:cubicBezTo>
                  <a:cubicBezTo>
                    <a:pt x="24" y="45"/>
                    <a:pt x="17" y="38"/>
                    <a:pt x="13" y="32"/>
                  </a:cubicBezTo>
                  <a:cubicBezTo>
                    <a:pt x="9" y="26"/>
                    <a:pt x="7" y="20"/>
                    <a:pt x="7" y="17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8" y="13"/>
                    <a:pt x="9" y="12"/>
                    <a:pt x="10" y="11"/>
                  </a:cubicBezTo>
                  <a:cubicBezTo>
                    <a:pt x="12" y="10"/>
                    <a:pt x="14" y="9"/>
                    <a:pt x="17" y="8"/>
                  </a:cubicBezTo>
                  <a:cubicBezTo>
                    <a:pt x="20" y="7"/>
                    <a:pt x="25" y="7"/>
                    <a:pt x="29" y="7"/>
                  </a:cubicBezTo>
                  <a:cubicBezTo>
                    <a:pt x="46" y="7"/>
                    <a:pt x="72" y="12"/>
                    <a:pt x="104" y="21"/>
                  </a:cubicBezTo>
                  <a:cubicBezTo>
                    <a:pt x="136" y="30"/>
                    <a:pt x="175" y="43"/>
                    <a:pt x="218" y="60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6" y="56"/>
                    <a:pt x="215" y="57"/>
                    <a:pt x="214" y="58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57"/>
                    <a:pt x="218" y="57"/>
                    <a:pt x="218" y="57"/>
                  </a:cubicBezTo>
                  <a:cubicBezTo>
                    <a:pt x="179" y="41"/>
                    <a:pt x="143" y="29"/>
                    <a:pt x="114" y="21"/>
                  </a:cubicBezTo>
                  <a:cubicBezTo>
                    <a:pt x="84" y="12"/>
                    <a:pt x="60" y="8"/>
                    <a:pt x="43" y="8"/>
                  </a:cubicBezTo>
                  <a:cubicBezTo>
                    <a:pt x="37" y="8"/>
                    <a:pt x="31" y="9"/>
                    <a:pt x="27" y="10"/>
                  </a:cubicBezTo>
                  <a:cubicBezTo>
                    <a:pt x="24" y="11"/>
                    <a:pt x="22" y="12"/>
                    <a:pt x="21" y="13"/>
                  </a:cubicBezTo>
                  <a:cubicBezTo>
                    <a:pt x="19" y="14"/>
                    <a:pt x="18" y="16"/>
                    <a:pt x="17" y="18"/>
                  </a:cubicBezTo>
                  <a:cubicBezTo>
                    <a:pt x="16" y="20"/>
                    <a:pt x="15" y="22"/>
                    <a:pt x="15" y="24"/>
                  </a:cubicBezTo>
                  <a:cubicBezTo>
                    <a:pt x="15" y="30"/>
                    <a:pt x="18" y="36"/>
                    <a:pt x="22" y="42"/>
                  </a:cubicBezTo>
                  <a:cubicBezTo>
                    <a:pt x="30" y="53"/>
                    <a:pt x="44" y="67"/>
                    <a:pt x="62" y="82"/>
                  </a:cubicBezTo>
                  <a:cubicBezTo>
                    <a:pt x="119" y="129"/>
                    <a:pt x="221" y="192"/>
                    <a:pt x="343" y="253"/>
                  </a:cubicBezTo>
                  <a:cubicBezTo>
                    <a:pt x="422" y="292"/>
                    <a:pt x="497" y="325"/>
                    <a:pt x="560" y="347"/>
                  </a:cubicBezTo>
                  <a:cubicBezTo>
                    <a:pt x="591" y="359"/>
                    <a:pt x="619" y="367"/>
                    <a:pt x="642" y="374"/>
                  </a:cubicBezTo>
                  <a:cubicBezTo>
                    <a:pt x="666" y="380"/>
                    <a:pt x="686" y="383"/>
                    <a:pt x="700" y="383"/>
                  </a:cubicBezTo>
                  <a:cubicBezTo>
                    <a:pt x="706" y="383"/>
                    <a:pt x="712" y="382"/>
                    <a:pt x="716" y="381"/>
                  </a:cubicBezTo>
                  <a:cubicBezTo>
                    <a:pt x="719" y="380"/>
                    <a:pt x="721" y="379"/>
                    <a:pt x="722" y="378"/>
                  </a:cubicBezTo>
                  <a:cubicBezTo>
                    <a:pt x="724" y="376"/>
                    <a:pt x="726" y="375"/>
                    <a:pt x="726" y="373"/>
                  </a:cubicBezTo>
                  <a:cubicBezTo>
                    <a:pt x="727" y="371"/>
                    <a:pt x="728" y="369"/>
                    <a:pt x="728" y="367"/>
                  </a:cubicBezTo>
                  <a:cubicBezTo>
                    <a:pt x="728" y="360"/>
                    <a:pt x="724" y="353"/>
                    <a:pt x="718" y="345"/>
                  </a:cubicBezTo>
                  <a:cubicBezTo>
                    <a:pt x="709" y="333"/>
                    <a:pt x="693" y="318"/>
                    <a:pt x="673" y="302"/>
                  </a:cubicBezTo>
                  <a:cubicBezTo>
                    <a:pt x="652" y="286"/>
                    <a:pt x="626" y="268"/>
                    <a:pt x="597" y="249"/>
                  </a:cubicBezTo>
                  <a:cubicBezTo>
                    <a:pt x="595" y="251"/>
                    <a:pt x="595" y="251"/>
                    <a:pt x="595" y="251"/>
                  </a:cubicBezTo>
                  <a:cubicBezTo>
                    <a:pt x="598" y="252"/>
                    <a:pt x="598" y="252"/>
                    <a:pt x="598" y="252"/>
                  </a:cubicBezTo>
                  <a:cubicBezTo>
                    <a:pt x="598" y="251"/>
                    <a:pt x="598" y="250"/>
                    <a:pt x="599" y="249"/>
                  </a:cubicBezTo>
                  <a:cubicBezTo>
                    <a:pt x="595" y="248"/>
                    <a:pt x="595" y="248"/>
                    <a:pt x="595" y="248"/>
                  </a:cubicBezTo>
                  <a:cubicBezTo>
                    <a:pt x="594" y="251"/>
                    <a:pt x="594" y="251"/>
                    <a:pt x="594" y="251"/>
                  </a:cubicBezTo>
                  <a:lnTo>
                    <a:pt x="595" y="248"/>
                  </a:ln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8"/>
            <p:cNvSpPr/>
            <p:nvPr/>
          </p:nvSpPr>
          <p:spPr bwMode="auto">
            <a:xfrm>
              <a:off x="-28" y="3510"/>
              <a:ext cx="896" cy="473"/>
            </a:xfrm>
            <a:custGeom>
              <a:avLst/>
              <a:gdLst>
                <a:gd name="T0" fmla="*/ 853 w 713"/>
                <a:gd name="T1" fmla="*/ 439 h 375"/>
                <a:gd name="T2" fmla="*/ 843 w 713"/>
                <a:gd name="T3" fmla="*/ 445 h 375"/>
                <a:gd name="T4" fmla="*/ 764 w 713"/>
                <a:gd name="T5" fmla="*/ 436 h 375"/>
                <a:gd name="T6" fmla="*/ 150 w 713"/>
                <a:gd name="T7" fmla="*/ 140 h 375"/>
                <a:gd name="T8" fmla="*/ 49 w 713"/>
                <a:gd name="T9" fmla="*/ 53 h 375"/>
                <a:gd name="T10" fmla="*/ 43 w 713"/>
                <a:gd name="T11" fmla="*/ 33 h 375"/>
                <a:gd name="T12" fmla="*/ 53 w 713"/>
                <a:gd name="T13" fmla="*/ 28 h 375"/>
                <a:gd name="T14" fmla="*/ 139 w 713"/>
                <a:gd name="T15" fmla="*/ 39 h 375"/>
                <a:gd name="T16" fmla="*/ 250 w 713"/>
                <a:gd name="T17" fmla="*/ 76 h 375"/>
                <a:gd name="T18" fmla="*/ 258 w 713"/>
                <a:gd name="T19" fmla="*/ 68 h 375"/>
                <a:gd name="T20" fmla="*/ 255 w 713"/>
                <a:gd name="T21" fmla="*/ 62 h 375"/>
                <a:gd name="T22" fmla="*/ 35 w 713"/>
                <a:gd name="T23" fmla="*/ 0 h 375"/>
                <a:gd name="T24" fmla="*/ 8 w 713"/>
                <a:gd name="T25" fmla="*/ 6 h 375"/>
                <a:gd name="T26" fmla="*/ 0 w 713"/>
                <a:gd name="T27" fmla="*/ 20 h 375"/>
                <a:gd name="T28" fmla="*/ 59 w 713"/>
                <a:gd name="T29" fmla="*/ 93 h 375"/>
                <a:gd name="T30" fmla="*/ 685 w 713"/>
                <a:gd name="T31" fmla="*/ 428 h 375"/>
                <a:gd name="T32" fmla="*/ 861 w 713"/>
                <a:gd name="T33" fmla="*/ 473 h 375"/>
                <a:gd name="T34" fmla="*/ 888 w 713"/>
                <a:gd name="T35" fmla="*/ 467 h 375"/>
                <a:gd name="T36" fmla="*/ 896 w 713"/>
                <a:gd name="T37" fmla="*/ 453 h 375"/>
                <a:gd name="T38" fmla="*/ 827 w 713"/>
                <a:gd name="T39" fmla="*/ 371 h 375"/>
                <a:gd name="T40" fmla="*/ 726 w 713"/>
                <a:gd name="T41" fmla="*/ 300 h 375"/>
                <a:gd name="T42" fmla="*/ 723 w 713"/>
                <a:gd name="T43" fmla="*/ 313 h 375"/>
                <a:gd name="T44" fmla="*/ 724 w 713"/>
                <a:gd name="T45" fmla="*/ 318 h 375"/>
                <a:gd name="T46" fmla="*/ 846 w 713"/>
                <a:gd name="T47" fmla="*/ 418 h 375"/>
                <a:gd name="T48" fmla="*/ 853 w 713"/>
                <a:gd name="T49" fmla="*/ 439 h 375"/>
                <a:gd name="T50" fmla="*/ 861 w 713"/>
                <a:gd name="T51" fmla="*/ 443 h 375"/>
                <a:gd name="T52" fmla="*/ 852 w 713"/>
                <a:gd name="T53" fmla="*/ 412 h 375"/>
                <a:gd name="T54" fmla="*/ 729 w 713"/>
                <a:gd name="T55" fmla="*/ 310 h 375"/>
                <a:gd name="T56" fmla="*/ 731 w 713"/>
                <a:gd name="T57" fmla="*/ 315 h 375"/>
                <a:gd name="T58" fmla="*/ 729 w 713"/>
                <a:gd name="T59" fmla="*/ 307 h 375"/>
                <a:gd name="T60" fmla="*/ 844 w 713"/>
                <a:gd name="T61" fmla="*/ 397 h 375"/>
                <a:gd name="T62" fmla="*/ 887 w 713"/>
                <a:gd name="T63" fmla="*/ 453 h 375"/>
                <a:gd name="T64" fmla="*/ 883 w 713"/>
                <a:gd name="T65" fmla="*/ 459 h 375"/>
                <a:gd name="T66" fmla="*/ 861 w 713"/>
                <a:gd name="T67" fmla="*/ 464 h 375"/>
                <a:gd name="T68" fmla="*/ 416 w 713"/>
                <a:gd name="T69" fmla="*/ 301 h 375"/>
                <a:gd name="T70" fmla="*/ 39 w 713"/>
                <a:gd name="T71" fmla="*/ 64 h 375"/>
                <a:gd name="T72" fmla="*/ 9 w 713"/>
                <a:gd name="T73" fmla="*/ 20 h 375"/>
                <a:gd name="T74" fmla="*/ 13 w 713"/>
                <a:gd name="T75" fmla="*/ 14 h 375"/>
                <a:gd name="T76" fmla="*/ 35 w 713"/>
                <a:gd name="T77" fmla="*/ 9 h 375"/>
                <a:gd name="T78" fmla="*/ 253 w 713"/>
                <a:gd name="T79" fmla="*/ 69 h 375"/>
                <a:gd name="T80" fmla="*/ 250 w 713"/>
                <a:gd name="T81" fmla="*/ 63 h 375"/>
                <a:gd name="T82" fmla="*/ 249 w 713"/>
                <a:gd name="T83" fmla="*/ 71 h 375"/>
                <a:gd name="T84" fmla="*/ 142 w 713"/>
                <a:gd name="T85" fmla="*/ 30 h 375"/>
                <a:gd name="T86" fmla="*/ 48 w 713"/>
                <a:gd name="T87" fmla="*/ 20 h 375"/>
                <a:gd name="T88" fmla="*/ 35 w 713"/>
                <a:gd name="T89" fmla="*/ 29 h 375"/>
                <a:gd name="T90" fmla="*/ 41 w 713"/>
                <a:gd name="T91" fmla="*/ 58 h 375"/>
                <a:gd name="T92" fmla="*/ 415 w 713"/>
                <a:gd name="T93" fmla="*/ 303 h 375"/>
                <a:gd name="T94" fmla="*/ 763 w 713"/>
                <a:gd name="T95" fmla="*/ 444 h 375"/>
                <a:gd name="T96" fmla="*/ 848 w 713"/>
                <a:gd name="T97" fmla="*/ 453 h 375"/>
                <a:gd name="T98" fmla="*/ 861 w 713"/>
                <a:gd name="T99" fmla="*/ 443 h 3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713" h="375">
                  <a:moveTo>
                    <a:pt x="682" y="350"/>
                  </a:moveTo>
                  <a:cubicBezTo>
                    <a:pt x="679" y="348"/>
                    <a:pt x="679" y="348"/>
                    <a:pt x="679" y="348"/>
                  </a:cubicBezTo>
                  <a:cubicBezTo>
                    <a:pt x="678" y="349"/>
                    <a:pt x="678" y="350"/>
                    <a:pt x="677" y="351"/>
                  </a:cubicBezTo>
                  <a:cubicBezTo>
                    <a:pt x="675" y="352"/>
                    <a:pt x="673" y="353"/>
                    <a:pt x="671" y="353"/>
                  </a:cubicBezTo>
                  <a:cubicBezTo>
                    <a:pt x="668" y="354"/>
                    <a:pt x="664" y="354"/>
                    <a:pt x="660" y="354"/>
                  </a:cubicBezTo>
                  <a:cubicBezTo>
                    <a:pt x="648" y="354"/>
                    <a:pt x="630" y="351"/>
                    <a:pt x="608" y="346"/>
                  </a:cubicBezTo>
                  <a:cubicBezTo>
                    <a:pt x="544" y="329"/>
                    <a:pt x="442" y="289"/>
                    <a:pt x="333" y="234"/>
                  </a:cubicBezTo>
                  <a:cubicBezTo>
                    <a:pt x="248" y="192"/>
                    <a:pt x="172" y="148"/>
                    <a:pt x="119" y="111"/>
                  </a:cubicBezTo>
                  <a:cubicBezTo>
                    <a:pt x="92" y="92"/>
                    <a:pt x="70" y="75"/>
                    <a:pt x="56" y="61"/>
                  </a:cubicBezTo>
                  <a:cubicBezTo>
                    <a:pt x="48" y="54"/>
                    <a:pt x="43" y="47"/>
                    <a:pt x="39" y="42"/>
                  </a:cubicBezTo>
                  <a:cubicBezTo>
                    <a:pt x="35" y="37"/>
                    <a:pt x="34" y="32"/>
                    <a:pt x="34" y="29"/>
                  </a:cubicBezTo>
                  <a:cubicBezTo>
                    <a:pt x="34" y="28"/>
                    <a:pt x="34" y="27"/>
                    <a:pt x="34" y="26"/>
                  </a:cubicBezTo>
                  <a:cubicBezTo>
                    <a:pt x="35" y="26"/>
                    <a:pt x="35" y="25"/>
                    <a:pt x="36" y="24"/>
                  </a:cubicBezTo>
                  <a:cubicBezTo>
                    <a:pt x="38" y="23"/>
                    <a:pt x="40" y="22"/>
                    <a:pt x="42" y="22"/>
                  </a:cubicBezTo>
                  <a:cubicBezTo>
                    <a:pt x="45" y="21"/>
                    <a:pt x="49" y="21"/>
                    <a:pt x="53" y="21"/>
                  </a:cubicBezTo>
                  <a:cubicBezTo>
                    <a:pt x="66" y="21"/>
                    <a:pt x="86" y="24"/>
                    <a:pt x="111" y="31"/>
                  </a:cubicBezTo>
                  <a:cubicBezTo>
                    <a:pt x="135" y="37"/>
                    <a:pt x="165" y="47"/>
                    <a:pt x="197" y="59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2" y="57"/>
                    <a:pt x="203" y="55"/>
                    <a:pt x="205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3" y="49"/>
                    <a:pt x="203" y="49"/>
                    <a:pt x="203" y="49"/>
                  </a:cubicBezTo>
                  <a:cubicBezTo>
                    <a:pt x="164" y="33"/>
                    <a:pt x="128" y="21"/>
                    <a:pt x="99" y="13"/>
                  </a:cubicBezTo>
                  <a:cubicBezTo>
                    <a:pt x="69" y="4"/>
                    <a:pt x="45" y="0"/>
                    <a:pt x="28" y="0"/>
                  </a:cubicBezTo>
                  <a:cubicBezTo>
                    <a:pt x="22" y="0"/>
                    <a:pt x="16" y="1"/>
                    <a:pt x="12" y="2"/>
                  </a:cubicBezTo>
                  <a:cubicBezTo>
                    <a:pt x="9" y="3"/>
                    <a:pt x="7" y="4"/>
                    <a:pt x="6" y="5"/>
                  </a:cubicBezTo>
                  <a:cubicBezTo>
                    <a:pt x="4" y="6"/>
                    <a:pt x="3" y="8"/>
                    <a:pt x="2" y="10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22"/>
                    <a:pt x="3" y="28"/>
                    <a:pt x="7" y="34"/>
                  </a:cubicBezTo>
                  <a:cubicBezTo>
                    <a:pt x="15" y="45"/>
                    <a:pt x="29" y="59"/>
                    <a:pt x="47" y="74"/>
                  </a:cubicBezTo>
                  <a:cubicBezTo>
                    <a:pt x="104" y="121"/>
                    <a:pt x="206" y="184"/>
                    <a:pt x="328" y="245"/>
                  </a:cubicBezTo>
                  <a:cubicBezTo>
                    <a:pt x="407" y="284"/>
                    <a:pt x="482" y="317"/>
                    <a:pt x="545" y="339"/>
                  </a:cubicBezTo>
                  <a:cubicBezTo>
                    <a:pt x="576" y="351"/>
                    <a:pt x="604" y="359"/>
                    <a:pt x="627" y="366"/>
                  </a:cubicBezTo>
                  <a:cubicBezTo>
                    <a:pt x="651" y="372"/>
                    <a:pt x="671" y="375"/>
                    <a:pt x="685" y="375"/>
                  </a:cubicBezTo>
                  <a:cubicBezTo>
                    <a:pt x="691" y="375"/>
                    <a:pt x="697" y="374"/>
                    <a:pt x="701" y="373"/>
                  </a:cubicBezTo>
                  <a:cubicBezTo>
                    <a:pt x="704" y="372"/>
                    <a:pt x="706" y="371"/>
                    <a:pt x="707" y="370"/>
                  </a:cubicBezTo>
                  <a:cubicBezTo>
                    <a:pt x="709" y="368"/>
                    <a:pt x="711" y="367"/>
                    <a:pt x="711" y="365"/>
                  </a:cubicBezTo>
                  <a:cubicBezTo>
                    <a:pt x="712" y="363"/>
                    <a:pt x="713" y="361"/>
                    <a:pt x="713" y="359"/>
                  </a:cubicBezTo>
                  <a:cubicBezTo>
                    <a:pt x="713" y="352"/>
                    <a:pt x="709" y="345"/>
                    <a:pt x="703" y="337"/>
                  </a:cubicBezTo>
                  <a:cubicBezTo>
                    <a:pt x="694" y="325"/>
                    <a:pt x="678" y="310"/>
                    <a:pt x="658" y="294"/>
                  </a:cubicBezTo>
                  <a:cubicBezTo>
                    <a:pt x="637" y="278"/>
                    <a:pt x="611" y="260"/>
                    <a:pt x="582" y="241"/>
                  </a:cubicBezTo>
                  <a:cubicBezTo>
                    <a:pt x="578" y="238"/>
                    <a:pt x="578" y="238"/>
                    <a:pt x="578" y="238"/>
                  </a:cubicBezTo>
                  <a:cubicBezTo>
                    <a:pt x="576" y="243"/>
                    <a:pt x="576" y="243"/>
                    <a:pt x="576" y="243"/>
                  </a:cubicBezTo>
                  <a:cubicBezTo>
                    <a:pt x="576" y="245"/>
                    <a:pt x="576" y="246"/>
                    <a:pt x="575" y="248"/>
                  </a:cubicBezTo>
                  <a:cubicBezTo>
                    <a:pt x="574" y="251"/>
                    <a:pt x="574" y="251"/>
                    <a:pt x="574" y="251"/>
                  </a:cubicBezTo>
                  <a:cubicBezTo>
                    <a:pt x="576" y="252"/>
                    <a:pt x="576" y="252"/>
                    <a:pt x="576" y="252"/>
                  </a:cubicBezTo>
                  <a:cubicBezTo>
                    <a:pt x="609" y="273"/>
                    <a:pt x="635" y="293"/>
                    <a:pt x="652" y="309"/>
                  </a:cubicBezTo>
                  <a:cubicBezTo>
                    <a:pt x="661" y="317"/>
                    <a:pt x="668" y="325"/>
                    <a:pt x="673" y="331"/>
                  </a:cubicBezTo>
                  <a:cubicBezTo>
                    <a:pt x="677" y="337"/>
                    <a:pt x="679" y="342"/>
                    <a:pt x="679" y="346"/>
                  </a:cubicBezTo>
                  <a:cubicBezTo>
                    <a:pt x="679" y="347"/>
                    <a:pt x="679" y="348"/>
                    <a:pt x="679" y="348"/>
                  </a:cubicBezTo>
                  <a:cubicBezTo>
                    <a:pt x="682" y="350"/>
                    <a:pt x="682" y="350"/>
                    <a:pt x="682" y="350"/>
                  </a:cubicBezTo>
                  <a:cubicBezTo>
                    <a:pt x="685" y="351"/>
                    <a:pt x="685" y="351"/>
                    <a:pt x="685" y="351"/>
                  </a:cubicBezTo>
                  <a:cubicBezTo>
                    <a:pt x="686" y="350"/>
                    <a:pt x="686" y="348"/>
                    <a:pt x="686" y="346"/>
                  </a:cubicBezTo>
                  <a:cubicBezTo>
                    <a:pt x="686" y="340"/>
                    <a:pt x="683" y="334"/>
                    <a:pt x="678" y="327"/>
                  </a:cubicBezTo>
                  <a:cubicBezTo>
                    <a:pt x="671" y="317"/>
                    <a:pt x="658" y="305"/>
                    <a:pt x="642" y="291"/>
                  </a:cubicBezTo>
                  <a:cubicBezTo>
                    <a:pt x="625" y="278"/>
                    <a:pt x="604" y="263"/>
                    <a:pt x="580" y="246"/>
                  </a:cubicBezTo>
                  <a:cubicBezTo>
                    <a:pt x="578" y="249"/>
                    <a:pt x="578" y="249"/>
                    <a:pt x="578" y="249"/>
                  </a:cubicBezTo>
                  <a:cubicBezTo>
                    <a:pt x="582" y="250"/>
                    <a:pt x="582" y="250"/>
                    <a:pt x="582" y="250"/>
                  </a:cubicBezTo>
                  <a:cubicBezTo>
                    <a:pt x="582" y="248"/>
                    <a:pt x="583" y="246"/>
                    <a:pt x="583" y="244"/>
                  </a:cubicBezTo>
                  <a:cubicBezTo>
                    <a:pt x="580" y="243"/>
                    <a:pt x="580" y="243"/>
                    <a:pt x="580" y="243"/>
                  </a:cubicBezTo>
                  <a:cubicBezTo>
                    <a:pt x="578" y="246"/>
                    <a:pt x="578" y="246"/>
                    <a:pt x="578" y="246"/>
                  </a:cubicBezTo>
                  <a:cubicBezTo>
                    <a:pt x="618" y="272"/>
                    <a:pt x="650" y="295"/>
                    <a:pt x="672" y="315"/>
                  </a:cubicBezTo>
                  <a:cubicBezTo>
                    <a:pt x="683" y="325"/>
                    <a:pt x="692" y="333"/>
                    <a:pt x="698" y="341"/>
                  </a:cubicBezTo>
                  <a:cubicBezTo>
                    <a:pt x="704" y="348"/>
                    <a:pt x="706" y="355"/>
                    <a:pt x="706" y="359"/>
                  </a:cubicBezTo>
                  <a:cubicBezTo>
                    <a:pt x="706" y="360"/>
                    <a:pt x="706" y="361"/>
                    <a:pt x="705" y="362"/>
                  </a:cubicBezTo>
                  <a:cubicBezTo>
                    <a:pt x="705" y="363"/>
                    <a:pt x="704" y="363"/>
                    <a:pt x="703" y="364"/>
                  </a:cubicBezTo>
                  <a:cubicBezTo>
                    <a:pt x="702" y="365"/>
                    <a:pt x="700" y="366"/>
                    <a:pt x="696" y="367"/>
                  </a:cubicBezTo>
                  <a:cubicBezTo>
                    <a:pt x="693" y="368"/>
                    <a:pt x="689" y="368"/>
                    <a:pt x="685" y="368"/>
                  </a:cubicBezTo>
                  <a:cubicBezTo>
                    <a:pt x="672" y="368"/>
                    <a:pt x="652" y="365"/>
                    <a:pt x="629" y="359"/>
                  </a:cubicBezTo>
                  <a:cubicBezTo>
                    <a:pt x="559" y="341"/>
                    <a:pt x="449" y="298"/>
                    <a:pt x="331" y="239"/>
                  </a:cubicBezTo>
                  <a:cubicBezTo>
                    <a:pt x="238" y="192"/>
                    <a:pt x="157" y="145"/>
                    <a:pt x="99" y="105"/>
                  </a:cubicBezTo>
                  <a:cubicBezTo>
                    <a:pt x="70" y="84"/>
                    <a:pt x="47" y="66"/>
                    <a:pt x="31" y="51"/>
                  </a:cubicBezTo>
                  <a:cubicBezTo>
                    <a:pt x="23" y="43"/>
                    <a:pt x="17" y="36"/>
                    <a:pt x="13" y="30"/>
                  </a:cubicBezTo>
                  <a:cubicBezTo>
                    <a:pt x="9" y="24"/>
                    <a:pt x="7" y="19"/>
                    <a:pt x="7" y="16"/>
                  </a:cubicBezTo>
                  <a:cubicBezTo>
                    <a:pt x="7" y="15"/>
                    <a:pt x="7" y="14"/>
                    <a:pt x="8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1" y="9"/>
                    <a:pt x="13" y="8"/>
                    <a:pt x="17" y="8"/>
                  </a:cubicBezTo>
                  <a:cubicBezTo>
                    <a:pt x="20" y="7"/>
                    <a:pt x="24" y="7"/>
                    <a:pt x="28" y="7"/>
                  </a:cubicBezTo>
                  <a:cubicBezTo>
                    <a:pt x="44" y="7"/>
                    <a:pt x="68" y="11"/>
                    <a:pt x="97" y="19"/>
                  </a:cubicBezTo>
                  <a:cubicBezTo>
                    <a:pt x="126" y="27"/>
                    <a:pt x="162" y="40"/>
                    <a:pt x="201" y="55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199" y="50"/>
                    <a:pt x="199" y="50"/>
                    <a:pt x="199" y="50"/>
                  </a:cubicBezTo>
                  <a:cubicBezTo>
                    <a:pt x="198" y="51"/>
                    <a:pt x="197" y="53"/>
                    <a:pt x="196" y="5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67" y="41"/>
                    <a:pt x="137" y="31"/>
                    <a:pt x="113" y="24"/>
                  </a:cubicBezTo>
                  <a:cubicBezTo>
                    <a:pt x="88" y="18"/>
                    <a:pt x="68" y="14"/>
                    <a:pt x="53" y="14"/>
                  </a:cubicBezTo>
                  <a:cubicBezTo>
                    <a:pt x="47" y="14"/>
                    <a:pt x="42" y="15"/>
                    <a:pt x="38" y="16"/>
                  </a:cubicBezTo>
                  <a:cubicBezTo>
                    <a:pt x="36" y="17"/>
                    <a:pt x="34" y="18"/>
                    <a:pt x="32" y="19"/>
                  </a:cubicBezTo>
                  <a:cubicBezTo>
                    <a:pt x="31" y="20"/>
                    <a:pt x="29" y="22"/>
                    <a:pt x="28" y="23"/>
                  </a:cubicBezTo>
                  <a:cubicBezTo>
                    <a:pt x="27" y="25"/>
                    <a:pt x="27" y="27"/>
                    <a:pt x="27" y="29"/>
                  </a:cubicBezTo>
                  <a:cubicBezTo>
                    <a:pt x="27" y="34"/>
                    <a:pt x="29" y="40"/>
                    <a:pt x="33" y="46"/>
                  </a:cubicBezTo>
                  <a:cubicBezTo>
                    <a:pt x="41" y="56"/>
                    <a:pt x="53" y="69"/>
                    <a:pt x="71" y="83"/>
                  </a:cubicBezTo>
                  <a:cubicBezTo>
                    <a:pt x="123" y="126"/>
                    <a:pt x="218" y="184"/>
                    <a:pt x="330" y="240"/>
                  </a:cubicBezTo>
                  <a:cubicBezTo>
                    <a:pt x="403" y="277"/>
                    <a:pt x="473" y="307"/>
                    <a:pt x="530" y="328"/>
                  </a:cubicBezTo>
                  <a:cubicBezTo>
                    <a:pt x="559" y="338"/>
                    <a:pt x="585" y="347"/>
                    <a:pt x="607" y="352"/>
                  </a:cubicBezTo>
                  <a:cubicBezTo>
                    <a:pt x="629" y="358"/>
                    <a:pt x="647" y="361"/>
                    <a:pt x="660" y="361"/>
                  </a:cubicBezTo>
                  <a:cubicBezTo>
                    <a:pt x="666" y="361"/>
                    <a:pt x="671" y="360"/>
                    <a:pt x="675" y="359"/>
                  </a:cubicBezTo>
                  <a:cubicBezTo>
                    <a:pt x="677" y="358"/>
                    <a:pt x="679" y="357"/>
                    <a:pt x="681" y="356"/>
                  </a:cubicBezTo>
                  <a:cubicBezTo>
                    <a:pt x="682" y="355"/>
                    <a:pt x="684" y="353"/>
                    <a:pt x="685" y="351"/>
                  </a:cubicBezTo>
                  <a:lnTo>
                    <a:pt x="682" y="350"/>
                  </a:ln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9"/>
            <p:cNvSpPr/>
            <p:nvPr/>
          </p:nvSpPr>
          <p:spPr bwMode="auto">
            <a:xfrm>
              <a:off x="6" y="3527"/>
              <a:ext cx="828" cy="438"/>
            </a:xfrm>
            <a:custGeom>
              <a:avLst/>
              <a:gdLst>
                <a:gd name="T0" fmla="*/ 1 w 659"/>
                <a:gd name="T1" fmla="*/ 11 h 347"/>
                <a:gd name="T2" fmla="*/ 8 w 659"/>
                <a:gd name="T3" fmla="*/ 40 h 347"/>
                <a:gd name="T4" fmla="*/ 381 w 659"/>
                <a:gd name="T5" fmla="*/ 285 h 347"/>
                <a:gd name="T6" fmla="*/ 729 w 659"/>
                <a:gd name="T7" fmla="*/ 427 h 347"/>
                <a:gd name="T8" fmla="*/ 814 w 659"/>
                <a:gd name="T9" fmla="*/ 435 h 347"/>
                <a:gd name="T10" fmla="*/ 827 w 659"/>
                <a:gd name="T11" fmla="*/ 425 h 347"/>
                <a:gd name="T12" fmla="*/ 818 w 659"/>
                <a:gd name="T13" fmla="*/ 395 h 347"/>
                <a:gd name="T14" fmla="*/ 695 w 659"/>
                <a:gd name="T15" fmla="*/ 293 h 347"/>
                <a:gd name="T16" fmla="*/ 689 w 659"/>
                <a:gd name="T17" fmla="*/ 295 h 347"/>
                <a:gd name="T18" fmla="*/ 685 w 659"/>
                <a:gd name="T19" fmla="*/ 311 h 347"/>
                <a:gd name="T20" fmla="*/ 748 w 659"/>
                <a:gd name="T21" fmla="*/ 362 h 347"/>
                <a:gd name="T22" fmla="*/ 769 w 659"/>
                <a:gd name="T23" fmla="*/ 394 h 347"/>
                <a:gd name="T24" fmla="*/ 766 w 659"/>
                <a:gd name="T25" fmla="*/ 399 h 347"/>
                <a:gd name="T26" fmla="*/ 749 w 659"/>
                <a:gd name="T27" fmla="*/ 403 h 347"/>
                <a:gd name="T28" fmla="*/ 388 w 659"/>
                <a:gd name="T29" fmla="*/ 270 h 347"/>
                <a:gd name="T30" fmla="*/ 83 w 659"/>
                <a:gd name="T31" fmla="*/ 78 h 347"/>
                <a:gd name="T32" fmla="*/ 59 w 659"/>
                <a:gd name="T33" fmla="*/ 44 h 347"/>
                <a:gd name="T34" fmla="*/ 62 w 659"/>
                <a:gd name="T35" fmla="*/ 39 h 347"/>
                <a:gd name="T36" fmla="*/ 79 w 659"/>
                <a:gd name="T37" fmla="*/ 35 h 347"/>
                <a:gd name="T38" fmla="*/ 207 w 659"/>
                <a:gd name="T39" fmla="*/ 66 h 347"/>
                <a:gd name="T40" fmla="*/ 212 w 659"/>
                <a:gd name="T41" fmla="*/ 64 h 347"/>
                <a:gd name="T42" fmla="*/ 222 w 659"/>
                <a:gd name="T43" fmla="*/ 52 h 347"/>
                <a:gd name="T44" fmla="*/ 108 w 659"/>
                <a:gd name="T45" fmla="*/ 13 h 347"/>
                <a:gd name="T46" fmla="*/ 14 w 659"/>
                <a:gd name="T47" fmla="*/ 3 h 347"/>
                <a:gd name="T48" fmla="*/ 1 w 659"/>
                <a:gd name="T49" fmla="*/ 11 h 347"/>
                <a:gd name="T50" fmla="*/ 9 w 659"/>
                <a:gd name="T51" fmla="*/ 15 h 347"/>
                <a:gd name="T52" fmla="*/ 19 w 659"/>
                <a:gd name="T53" fmla="*/ 10 h 347"/>
                <a:gd name="T54" fmla="*/ 106 w 659"/>
                <a:gd name="T55" fmla="*/ 21 h 347"/>
                <a:gd name="T56" fmla="*/ 215 w 659"/>
                <a:gd name="T57" fmla="*/ 53 h 347"/>
                <a:gd name="T58" fmla="*/ 205 w 659"/>
                <a:gd name="T59" fmla="*/ 59 h 347"/>
                <a:gd name="T60" fmla="*/ 210 w 659"/>
                <a:gd name="T61" fmla="*/ 58 h 347"/>
                <a:gd name="T62" fmla="*/ 79 w 659"/>
                <a:gd name="T63" fmla="*/ 27 h 347"/>
                <a:gd name="T64" fmla="*/ 57 w 659"/>
                <a:gd name="T65" fmla="*/ 32 h 347"/>
                <a:gd name="T66" fmla="*/ 50 w 659"/>
                <a:gd name="T67" fmla="*/ 44 h 347"/>
                <a:gd name="T68" fmla="*/ 99 w 659"/>
                <a:gd name="T69" fmla="*/ 104 h 347"/>
                <a:gd name="T70" fmla="*/ 606 w 659"/>
                <a:gd name="T71" fmla="*/ 375 h 347"/>
                <a:gd name="T72" fmla="*/ 749 w 659"/>
                <a:gd name="T73" fmla="*/ 411 h 347"/>
                <a:gd name="T74" fmla="*/ 771 w 659"/>
                <a:gd name="T75" fmla="*/ 406 h 347"/>
                <a:gd name="T76" fmla="*/ 778 w 659"/>
                <a:gd name="T77" fmla="*/ 394 h 347"/>
                <a:gd name="T78" fmla="*/ 741 w 659"/>
                <a:gd name="T79" fmla="*/ 345 h 347"/>
                <a:gd name="T80" fmla="*/ 690 w 659"/>
                <a:gd name="T81" fmla="*/ 308 h 347"/>
                <a:gd name="T82" fmla="*/ 697 w 659"/>
                <a:gd name="T83" fmla="*/ 298 h 347"/>
                <a:gd name="T84" fmla="*/ 690 w 659"/>
                <a:gd name="T85" fmla="*/ 300 h 347"/>
                <a:gd name="T86" fmla="*/ 812 w 659"/>
                <a:gd name="T87" fmla="*/ 400 h 347"/>
                <a:gd name="T88" fmla="*/ 819 w 659"/>
                <a:gd name="T89" fmla="*/ 422 h 347"/>
                <a:gd name="T90" fmla="*/ 809 w 659"/>
                <a:gd name="T91" fmla="*/ 428 h 347"/>
                <a:gd name="T92" fmla="*/ 730 w 659"/>
                <a:gd name="T93" fmla="*/ 419 h 347"/>
                <a:gd name="T94" fmla="*/ 116 w 659"/>
                <a:gd name="T95" fmla="*/ 122 h 347"/>
                <a:gd name="T96" fmla="*/ 15 w 659"/>
                <a:gd name="T97" fmla="*/ 35 h 347"/>
                <a:gd name="T98" fmla="*/ 9 w 659"/>
                <a:gd name="T99" fmla="*/ 15 h 34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59" h="347">
                  <a:moveTo>
                    <a:pt x="4" y="11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20"/>
                    <a:pt x="2" y="26"/>
                    <a:pt x="6" y="32"/>
                  </a:cubicBezTo>
                  <a:cubicBezTo>
                    <a:pt x="14" y="42"/>
                    <a:pt x="26" y="55"/>
                    <a:pt x="44" y="69"/>
                  </a:cubicBezTo>
                  <a:cubicBezTo>
                    <a:pt x="96" y="112"/>
                    <a:pt x="191" y="170"/>
                    <a:pt x="303" y="226"/>
                  </a:cubicBezTo>
                  <a:cubicBezTo>
                    <a:pt x="376" y="263"/>
                    <a:pt x="446" y="293"/>
                    <a:pt x="503" y="314"/>
                  </a:cubicBezTo>
                  <a:cubicBezTo>
                    <a:pt x="532" y="324"/>
                    <a:pt x="558" y="333"/>
                    <a:pt x="580" y="338"/>
                  </a:cubicBezTo>
                  <a:cubicBezTo>
                    <a:pt x="602" y="344"/>
                    <a:pt x="620" y="347"/>
                    <a:pt x="633" y="347"/>
                  </a:cubicBezTo>
                  <a:cubicBezTo>
                    <a:pt x="639" y="347"/>
                    <a:pt x="644" y="346"/>
                    <a:pt x="648" y="345"/>
                  </a:cubicBezTo>
                  <a:cubicBezTo>
                    <a:pt x="650" y="344"/>
                    <a:pt x="652" y="343"/>
                    <a:pt x="654" y="342"/>
                  </a:cubicBezTo>
                  <a:cubicBezTo>
                    <a:pt x="655" y="341"/>
                    <a:pt x="657" y="339"/>
                    <a:pt x="658" y="337"/>
                  </a:cubicBezTo>
                  <a:cubicBezTo>
                    <a:pt x="659" y="336"/>
                    <a:pt x="659" y="334"/>
                    <a:pt x="659" y="332"/>
                  </a:cubicBezTo>
                  <a:cubicBezTo>
                    <a:pt x="659" y="326"/>
                    <a:pt x="656" y="320"/>
                    <a:pt x="651" y="313"/>
                  </a:cubicBezTo>
                  <a:cubicBezTo>
                    <a:pt x="644" y="303"/>
                    <a:pt x="631" y="291"/>
                    <a:pt x="615" y="277"/>
                  </a:cubicBezTo>
                  <a:cubicBezTo>
                    <a:pt x="598" y="264"/>
                    <a:pt x="577" y="249"/>
                    <a:pt x="553" y="232"/>
                  </a:cubicBezTo>
                  <a:cubicBezTo>
                    <a:pt x="549" y="230"/>
                    <a:pt x="549" y="230"/>
                    <a:pt x="549" y="230"/>
                  </a:cubicBezTo>
                  <a:cubicBezTo>
                    <a:pt x="548" y="234"/>
                    <a:pt x="548" y="234"/>
                    <a:pt x="548" y="234"/>
                  </a:cubicBezTo>
                  <a:cubicBezTo>
                    <a:pt x="547" y="237"/>
                    <a:pt x="546" y="240"/>
                    <a:pt x="545" y="243"/>
                  </a:cubicBezTo>
                  <a:cubicBezTo>
                    <a:pt x="545" y="246"/>
                    <a:pt x="545" y="246"/>
                    <a:pt x="545" y="246"/>
                  </a:cubicBezTo>
                  <a:cubicBezTo>
                    <a:pt x="547" y="247"/>
                    <a:pt x="547" y="247"/>
                    <a:pt x="547" y="247"/>
                  </a:cubicBezTo>
                  <a:cubicBezTo>
                    <a:pt x="568" y="262"/>
                    <a:pt x="584" y="276"/>
                    <a:pt x="595" y="287"/>
                  </a:cubicBezTo>
                  <a:cubicBezTo>
                    <a:pt x="601" y="293"/>
                    <a:pt x="605" y="298"/>
                    <a:pt x="608" y="302"/>
                  </a:cubicBezTo>
                  <a:cubicBezTo>
                    <a:pt x="611" y="306"/>
                    <a:pt x="612" y="310"/>
                    <a:pt x="612" y="312"/>
                  </a:cubicBezTo>
                  <a:cubicBezTo>
                    <a:pt x="612" y="313"/>
                    <a:pt x="612" y="314"/>
                    <a:pt x="612" y="314"/>
                  </a:cubicBezTo>
                  <a:cubicBezTo>
                    <a:pt x="611" y="315"/>
                    <a:pt x="611" y="316"/>
                    <a:pt x="610" y="316"/>
                  </a:cubicBezTo>
                  <a:cubicBezTo>
                    <a:pt x="609" y="317"/>
                    <a:pt x="607" y="318"/>
                    <a:pt x="605" y="318"/>
                  </a:cubicBezTo>
                  <a:cubicBezTo>
                    <a:pt x="602" y="319"/>
                    <a:pt x="599" y="319"/>
                    <a:pt x="596" y="319"/>
                  </a:cubicBezTo>
                  <a:cubicBezTo>
                    <a:pt x="585" y="319"/>
                    <a:pt x="570" y="317"/>
                    <a:pt x="551" y="312"/>
                  </a:cubicBezTo>
                  <a:cubicBezTo>
                    <a:pt x="494" y="297"/>
                    <a:pt x="405" y="262"/>
                    <a:pt x="309" y="214"/>
                  </a:cubicBezTo>
                  <a:cubicBezTo>
                    <a:pt x="234" y="177"/>
                    <a:pt x="168" y="138"/>
                    <a:pt x="121" y="106"/>
                  </a:cubicBezTo>
                  <a:cubicBezTo>
                    <a:pt x="98" y="89"/>
                    <a:pt x="79" y="75"/>
                    <a:pt x="66" y="62"/>
                  </a:cubicBezTo>
                  <a:cubicBezTo>
                    <a:pt x="59" y="56"/>
                    <a:pt x="55" y="50"/>
                    <a:pt x="51" y="46"/>
                  </a:cubicBezTo>
                  <a:cubicBezTo>
                    <a:pt x="48" y="41"/>
                    <a:pt x="47" y="37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ubicBezTo>
                    <a:pt x="48" y="32"/>
                    <a:pt x="48" y="31"/>
                    <a:pt x="49" y="31"/>
                  </a:cubicBezTo>
                  <a:cubicBezTo>
                    <a:pt x="50" y="30"/>
                    <a:pt x="52" y="29"/>
                    <a:pt x="54" y="28"/>
                  </a:cubicBezTo>
                  <a:cubicBezTo>
                    <a:pt x="57" y="28"/>
                    <a:pt x="60" y="28"/>
                    <a:pt x="63" y="28"/>
                  </a:cubicBezTo>
                  <a:cubicBezTo>
                    <a:pt x="73" y="28"/>
                    <a:pt x="87" y="30"/>
                    <a:pt x="105" y="34"/>
                  </a:cubicBezTo>
                  <a:cubicBezTo>
                    <a:pt x="122" y="38"/>
                    <a:pt x="142" y="44"/>
                    <a:pt x="165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70" y="49"/>
                    <a:pt x="172" y="46"/>
                    <a:pt x="174" y="44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40" y="27"/>
                    <a:pt x="110" y="17"/>
                    <a:pt x="86" y="10"/>
                  </a:cubicBezTo>
                  <a:cubicBezTo>
                    <a:pt x="61" y="4"/>
                    <a:pt x="41" y="0"/>
                    <a:pt x="26" y="0"/>
                  </a:cubicBezTo>
                  <a:cubicBezTo>
                    <a:pt x="20" y="0"/>
                    <a:pt x="15" y="1"/>
                    <a:pt x="11" y="2"/>
                  </a:cubicBezTo>
                  <a:cubicBezTo>
                    <a:pt x="9" y="3"/>
                    <a:pt x="7" y="4"/>
                    <a:pt x="5" y="5"/>
                  </a:cubicBezTo>
                  <a:cubicBezTo>
                    <a:pt x="4" y="6"/>
                    <a:pt x="2" y="8"/>
                    <a:pt x="1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9"/>
                    <a:pt x="13" y="8"/>
                    <a:pt x="15" y="8"/>
                  </a:cubicBezTo>
                  <a:cubicBezTo>
                    <a:pt x="18" y="7"/>
                    <a:pt x="22" y="7"/>
                    <a:pt x="26" y="7"/>
                  </a:cubicBezTo>
                  <a:cubicBezTo>
                    <a:pt x="39" y="7"/>
                    <a:pt x="59" y="10"/>
                    <a:pt x="84" y="17"/>
                  </a:cubicBezTo>
                  <a:cubicBezTo>
                    <a:pt x="108" y="23"/>
                    <a:pt x="138" y="33"/>
                    <a:pt x="170" y="45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67" y="42"/>
                    <a:pt x="165" y="45"/>
                    <a:pt x="163" y="47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44" y="38"/>
                    <a:pt x="124" y="32"/>
                    <a:pt x="106" y="27"/>
                  </a:cubicBezTo>
                  <a:cubicBezTo>
                    <a:pt x="89" y="23"/>
                    <a:pt x="74" y="21"/>
                    <a:pt x="63" y="21"/>
                  </a:cubicBezTo>
                  <a:cubicBezTo>
                    <a:pt x="58" y="21"/>
                    <a:pt x="53" y="21"/>
                    <a:pt x="50" y="23"/>
                  </a:cubicBezTo>
                  <a:cubicBezTo>
                    <a:pt x="48" y="23"/>
                    <a:pt x="46" y="24"/>
                    <a:pt x="45" y="25"/>
                  </a:cubicBezTo>
                  <a:cubicBezTo>
                    <a:pt x="43" y="26"/>
                    <a:pt x="42" y="28"/>
                    <a:pt x="41" y="29"/>
                  </a:cubicBezTo>
                  <a:cubicBezTo>
                    <a:pt x="40" y="31"/>
                    <a:pt x="40" y="33"/>
                    <a:pt x="40" y="35"/>
                  </a:cubicBezTo>
                  <a:cubicBezTo>
                    <a:pt x="40" y="39"/>
                    <a:pt x="42" y="44"/>
                    <a:pt x="46" y="49"/>
                  </a:cubicBezTo>
                  <a:cubicBezTo>
                    <a:pt x="52" y="59"/>
                    <a:pt x="63" y="70"/>
                    <a:pt x="79" y="82"/>
                  </a:cubicBezTo>
                  <a:cubicBezTo>
                    <a:pt x="124" y="120"/>
                    <a:pt x="207" y="171"/>
                    <a:pt x="306" y="220"/>
                  </a:cubicBezTo>
                  <a:cubicBezTo>
                    <a:pt x="370" y="252"/>
                    <a:pt x="431" y="279"/>
                    <a:pt x="482" y="297"/>
                  </a:cubicBezTo>
                  <a:cubicBezTo>
                    <a:pt x="507" y="306"/>
                    <a:pt x="530" y="313"/>
                    <a:pt x="549" y="318"/>
                  </a:cubicBezTo>
                  <a:cubicBezTo>
                    <a:pt x="568" y="323"/>
                    <a:pt x="584" y="326"/>
                    <a:pt x="596" y="326"/>
                  </a:cubicBezTo>
                  <a:cubicBezTo>
                    <a:pt x="601" y="326"/>
                    <a:pt x="606" y="325"/>
                    <a:pt x="609" y="324"/>
                  </a:cubicBezTo>
                  <a:cubicBezTo>
                    <a:pt x="611" y="323"/>
                    <a:pt x="613" y="323"/>
                    <a:pt x="614" y="322"/>
                  </a:cubicBezTo>
                  <a:cubicBezTo>
                    <a:pt x="616" y="320"/>
                    <a:pt x="617" y="319"/>
                    <a:pt x="618" y="317"/>
                  </a:cubicBezTo>
                  <a:cubicBezTo>
                    <a:pt x="619" y="316"/>
                    <a:pt x="619" y="314"/>
                    <a:pt x="619" y="312"/>
                  </a:cubicBezTo>
                  <a:cubicBezTo>
                    <a:pt x="619" y="308"/>
                    <a:pt x="617" y="303"/>
                    <a:pt x="614" y="298"/>
                  </a:cubicBezTo>
                  <a:cubicBezTo>
                    <a:pt x="609" y="291"/>
                    <a:pt x="601" y="283"/>
                    <a:pt x="590" y="273"/>
                  </a:cubicBezTo>
                  <a:cubicBezTo>
                    <a:pt x="580" y="264"/>
                    <a:pt x="566" y="253"/>
                    <a:pt x="550" y="242"/>
                  </a:cubicBezTo>
                  <a:cubicBezTo>
                    <a:pt x="549" y="244"/>
                    <a:pt x="549" y="244"/>
                    <a:pt x="549" y="244"/>
                  </a:cubicBezTo>
                  <a:cubicBezTo>
                    <a:pt x="552" y="245"/>
                    <a:pt x="552" y="245"/>
                    <a:pt x="552" y="245"/>
                  </a:cubicBezTo>
                  <a:cubicBezTo>
                    <a:pt x="553" y="242"/>
                    <a:pt x="554" y="239"/>
                    <a:pt x="555" y="236"/>
                  </a:cubicBezTo>
                  <a:cubicBezTo>
                    <a:pt x="551" y="235"/>
                    <a:pt x="551" y="235"/>
                    <a:pt x="551" y="235"/>
                  </a:cubicBezTo>
                  <a:cubicBezTo>
                    <a:pt x="549" y="238"/>
                    <a:pt x="549" y="238"/>
                    <a:pt x="549" y="238"/>
                  </a:cubicBezTo>
                  <a:cubicBezTo>
                    <a:pt x="582" y="259"/>
                    <a:pt x="608" y="279"/>
                    <a:pt x="625" y="295"/>
                  </a:cubicBezTo>
                  <a:cubicBezTo>
                    <a:pt x="634" y="303"/>
                    <a:pt x="641" y="311"/>
                    <a:pt x="646" y="317"/>
                  </a:cubicBezTo>
                  <a:cubicBezTo>
                    <a:pt x="650" y="323"/>
                    <a:pt x="652" y="328"/>
                    <a:pt x="652" y="332"/>
                  </a:cubicBezTo>
                  <a:cubicBezTo>
                    <a:pt x="652" y="333"/>
                    <a:pt x="652" y="334"/>
                    <a:pt x="652" y="334"/>
                  </a:cubicBezTo>
                  <a:cubicBezTo>
                    <a:pt x="651" y="335"/>
                    <a:pt x="651" y="336"/>
                    <a:pt x="650" y="337"/>
                  </a:cubicBezTo>
                  <a:cubicBezTo>
                    <a:pt x="648" y="338"/>
                    <a:pt x="646" y="339"/>
                    <a:pt x="644" y="339"/>
                  </a:cubicBezTo>
                  <a:cubicBezTo>
                    <a:pt x="641" y="340"/>
                    <a:pt x="637" y="340"/>
                    <a:pt x="633" y="340"/>
                  </a:cubicBezTo>
                  <a:cubicBezTo>
                    <a:pt x="621" y="340"/>
                    <a:pt x="603" y="337"/>
                    <a:pt x="581" y="332"/>
                  </a:cubicBezTo>
                  <a:cubicBezTo>
                    <a:pt x="517" y="315"/>
                    <a:pt x="415" y="275"/>
                    <a:pt x="306" y="220"/>
                  </a:cubicBezTo>
                  <a:cubicBezTo>
                    <a:pt x="221" y="178"/>
                    <a:pt x="145" y="134"/>
                    <a:pt x="92" y="97"/>
                  </a:cubicBezTo>
                  <a:cubicBezTo>
                    <a:pt x="65" y="78"/>
                    <a:pt x="43" y="61"/>
                    <a:pt x="29" y="47"/>
                  </a:cubicBezTo>
                  <a:cubicBezTo>
                    <a:pt x="21" y="40"/>
                    <a:pt x="16" y="33"/>
                    <a:pt x="12" y="28"/>
                  </a:cubicBezTo>
                  <a:cubicBezTo>
                    <a:pt x="8" y="23"/>
                    <a:pt x="7" y="18"/>
                    <a:pt x="7" y="15"/>
                  </a:cubicBezTo>
                  <a:cubicBezTo>
                    <a:pt x="7" y="14"/>
                    <a:pt x="7" y="13"/>
                    <a:pt x="7" y="12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11"/>
            <p:cNvSpPr/>
            <p:nvPr/>
          </p:nvSpPr>
          <p:spPr bwMode="auto">
            <a:xfrm>
              <a:off x="204" y="3588"/>
              <a:ext cx="481" cy="216"/>
            </a:xfrm>
            <a:custGeom>
              <a:avLst/>
              <a:gdLst>
                <a:gd name="T0" fmla="*/ 37 w 382"/>
                <a:gd name="T1" fmla="*/ 0 h 171"/>
                <a:gd name="T2" fmla="*/ 0 w 382"/>
                <a:gd name="T3" fmla="*/ 48 h 171"/>
                <a:gd name="T4" fmla="*/ 476 w 382"/>
                <a:gd name="T5" fmla="*/ 216 h 171"/>
                <a:gd name="T6" fmla="*/ 476 w 382"/>
                <a:gd name="T7" fmla="*/ 141 h 171"/>
                <a:gd name="T8" fmla="*/ 37 w 382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2" h="171">
                  <a:moveTo>
                    <a:pt x="29" y="0"/>
                  </a:moveTo>
                  <a:cubicBezTo>
                    <a:pt x="19" y="12"/>
                    <a:pt x="8" y="24"/>
                    <a:pt x="0" y="38"/>
                  </a:cubicBezTo>
                  <a:cubicBezTo>
                    <a:pt x="154" y="140"/>
                    <a:pt x="242" y="163"/>
                    <a:pt x="378" y="171"/>
                  </a:cubicBezTo>
                  <a:cubicBezTo>
                    <a:pt x="382" y="151"/>
                    <a:pt x="380" y="131"/>
                    <a:pt x="378" y="112"/>
                  </a:cubicBezTo>
                  <a:cubicBezTo>
                    <a:pt x="243" y="108"/>
                    <a:pt x="142" y="71"/>
                    <a:pt x="29" y="0"/>
                  </a:cubicBezTo>
                </a:path>
              </a:pathLst>
            </a:custGeom>
            <a:solidFill>
              <a:srgbClr val="E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12"/>
            <p:cNvSpPr/>
            <p:nvPr/>
          </p:nvSpPr>
          <p:spPr bwMode="auto">
            <a:xfrm>
              <a:off x="172" y="3743"/>
              <a:ext cx="447" cy="225"/>
            </a:xfrm>
            <a:custGeom>
              <a:avLst/>
              <a:gdLst>
                <a:gd name="T0" fmla="*/ 447 w 356"/>
                <a:gd name="T1" fmla="*/ 192 h 178"/>
                <a:gd name="T2" fmla="*/ 295 w 356"/>
                <a:gd name="T3" fmla="*/ 142 h 178"/>
                <a:gd name="T4" fmla="*/ 3 w 356"/>
                <a:gd name="T5" fmla="*/ 0 h 178"/>
                <a:gd name="T6" fmla="*/ 5 w 356"/>
                <a:gd name="T7" fmla="*/ 66 h 178"/>
                <a:gd name="T8" fmla="*/ 53 w 356"/>
                <a:gd name="T9" fmla="*/ 104 h 178"/>
                <a:gd name="T10" fmla="*/ 394 w 356"/>
                <a:gd name="T11" fmla="*/ 220 h 178"/>
                <a:gd name="T12" fmla="*/ 413 w 356"/>
                <a:gd name="T13" fmla="*/ 225 h 178"/>
                <a:gd name="T14" fmla="*/ 447 w 356"/>
                <a:gd name="T15" fmla="*/ 192 h 1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6" h="178">
                  <a:moveTo>
                    <a:pt x="356" y="152"/>
                  </a:moveTo>
                  <a:cubicBezTo>
                    <a:pt x="315" y="142"/>
                    <a:pt x="275" y="128"/>
                    <a:pt x="235" y="112"/>
                  </a:cubicBezTo>
                  <a:cubicBezTo>
                    <a:pt x="156" y="79"/>
                    <a:pt x="74" y="47"/>
                    <a:pt x="2" y="0"/>
                  </a:cubicBezTo>
                  <a:cubicBezTo>
                    <a:pt x="0" y="17"/>
                    <a:pt x="1" y="35"/>
                    <a:pt x="4" y="52"/>
                  </a:cubicBezTo>
                  <a:cubicBezTo>
                    <a:pt x="15" y="63"/>
                    <a:pt x="28" y="74"/>
                    <a:pt x="42" y="82"/>
                  </a:cubicBezTo>
                  <a:cubicBezTo>
                    <a:pt x="124" y="135"/>
                    <a:pt x="222" y="149"/>
                    <a:pt x="314" y="174"/>
                  </a:cubicBezTo>
                  <a:cubicBezTo>
                    <a:pt x="319" y="175"/>
                    <a:pt x="324" y="176"/>
                    <a:pt x="329" y="178"/>
                  </a:cubicBezTo>
                  <a:cubicBezTo>
                    <a:pt x="339" y="170"/>
                    <a:pt x="348" y="162"/>
                    <a:pt x="356" y="152"/>
                  </a:cubicBez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197" y="3872"/>
              <a:ext cx="263" cy="152"/>
            </a:xfrm>
            <a:custGeom>
              <a:avLst/>
              <a:gdLst>
                <a:gd name="T0" fmla="*/ 0 w 209"/>
                <a:gd name="T1" fmla="*/ 0 h 121"/>
                <a:gd name="T2" fmla="*/ 115 w 209"/>
                <a:gd name="T3" fmla="*/ 119 h 121"/>
                <a:gd name="T4" fmla="*/ 263 w 209"/>
                <a:gd name="T5" fmla="*/ 147 h 121"/>
                <a:gd name="T6" fmla="*/ 0 w 209"/>
                <a:gd name="T7" fmla="*/ 0 h 1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" h="121">
                  <a:moveTo>
                    <a:pt x="0" y="0"/>
                  </a:moveTo>
                  <a:cubicBezTo>
                    <a:pt x="18" y="39"/>
                    <a:pt x="49" y="74"/>
                    <a:pt x="91" y="95"/>
                  </a:cubicBezTo>
                  <a:cubicBezTo>
                    <a:pt x="129" y="115"/>
                    <a:pt x="170" y="121"/>
                    <a:pt x="209" y="117"/>
                  </a:cubicBezTo>
                  <a:cubicBezTo>
                    <a:pt x="80" y="90"/>
                    <a:pt x="55" y="38"/>
                    <a:pt x="0" y="0"/>
                  </a:cubicBezTo>
                  <a:close/>
                </a:path>
              </a:pathLst>
            </a:custGeom>
            <a:solidFill>
              <a:srgbClr val="E2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351" y="3507"/>
              <a:ext cx="300" cy="138"/>
            </a:xfrm>
            <a:custGeom>
              <a:avLst/>
              <a:gdLst>
                <a:gd name="T0" fmla="*/ 78 w 238"/>
                <a:gd name="T1" fmla="*/ 0 h 109"/>
                <a:gd name="T2" fmla="*/ 0 w 238"/>
                <a:gd name="T3" fmla="*/ 13 h 109"/>
                <a:gd name="T4" fmla="*/ 192 w 238"/>
                <a:gd name="T5" fmla="*/ 132 h 109"/>
                <a:gd name="T6" fmla="*/ 253 w 238"/>
                <a:gd name="T7" fmla="*/ 138 h 109"/>
                <a:gd name="T8" fmla="*/ 300 w 238"/>
                <a:gd name="T9" fmla="*/ 130 h 109"/>
                <a:gd name="T10" fmla="*/ 195 w 238"/>
                <a:gd name="T11" fmla="*/ 29 h 109"/>
                <a:gd name="T12" fmla="*/ 78 w 238"/>
                <a:gd name="T13" fmla="*/ 0 h 1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8" h="109">
                  <a:moveTo>
                    <a:pt x="62" y="0"/>
                  </a:moveTo>
                  <a:cubicBezTo>
                    <a:pt x="40" y="0"/>
                    <a:pt x="20" y="3"/>
                    <a:pt x="0" y="10"/>
                  </a:cubicBezTo>
                  <a:cubicBezTo>
                    <a:pt x="44" y="52"/>
                    <a:pt x="91" y="92"/>
                    <a:pt x="152" y="104"/>
                  </a:cubicBezTo>
                  <a:cubicBezTo>
                    <a:pt x="168" y="106"/>
                    <a:pt x="185" y="109"/>
                    <a:pt x="201" y="109"/>
                  </a:cubicBezTo>
                  <a:cubicBezTo>
                    <a:pt x="213" y="109"/>
                    <a:pt x="226" y="107"/>
                    <a:pt x="238" y="103"/>
                  </a:cubicBezTo>
                  <a:cubicBezTo>
                    <a:pt x="219" y="70"/>
                    <a:pt x="191" y="41"/>
                    <a:pt x="155" y="23"/>
                  </a:cubicBezTo>
                  <a:cubicBezTo>
                    <a:pt x="125" y="7"/>
                    <a:pt x="93" y="0"/>
                    <a:pt x="62" y="0"/>
                  </a:cubicBezTo>
                </a:path>
              </a:pathLst>
            </a:custGeom>
            <a:solidFill>
              <a:srgbClr val="E98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7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0" y="3668713"/>
            <a:ext cx="7334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8" y="6091238"/>
            <a:ext cx="674687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3017838"/>
            <a:ext cx="349250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Freeform 18"/>
          <p:cNvSpPr/>
          <p:nvPr/>
        </p:nvSpPr>
        <p:spPr bwMode="auto">
          <a:xfrm>
            <a:off x="9477375" y="5748338"/>
            <a:ext cx="423863" cy="412750"/>
          </a:xfrm>
          <a:custGeom>
            <a:avLst/>
            <a:gdLst>
              <a:gd name="T0" fmla="*/ 218629 w 360"/>
              <a:gd name="T1" fmla="*/ 0 h 349"/>
              <a:gd name="T2" fmla="*/ 263537 w 360"/>
              <a:gd name="T3" fmla="*/ 158359 h 349"/>
              <a:gd name="T4" fmla="*/ 425441 w 360"/>
              <a:gd name="T5" fmla="*/ 163086 h 349"/>
              <a:gd name="T6" fmla="*/ 290718 w 360"/>
              <a:gd name="T7" fmla="*/ 254083 h 349"/>
              <a:gd name="T8" fmla="*/ 335626 w 360"/>
              <a:gd name="T9" fmla="*/ 412442 h 349"/>
              <a:gd name="T10" fmla="*/ 206812 w 360"/>
              <a:gd name="T11" fmla="*/ 310809 h 349"/>
              <a:gd name="T12" fmla="*/ 72089 w 360"/>
              <a:gd name="T13" fmla="*/ 404170 h 349"/>
              <a:gd name="T14" fmla="*/ 128814 w 360"/>
              <a:gd name="T15" fmla="*/ 248174 h 349"/>
              <a:gd name="T16" fmla="*/ 0 w 360"/>
              <a:gd name="T17" fmla="*/ 148905 h 349"/>
              <a:gd name="T18" fmla="*/ 161904 w 360"/>
              <a:gd name="T19" fmla="*/ 154813 h 349"/>
              <a:gd name="T20" fmla="*/ 218629 w 360"/>
              <a:gd name="T21" fmla="*/ 0 h 3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60" h="349">
                <a:moveTo>
                  <a:pt x="185" y="0"/>
                </a:moveTo>
                <a:lnTo>
                  <a:pt x="223" y="134"/>
                </a:lnTo>
                <a:lnTo>
                  <a:pt x="360" y="138"/>
                </a:lnTo>
                <a:lnTo>
                  <a:pt x="246" y="215"/>
                </a:lnTo>
                <a:lnTo>
                  <a:pt x="284" y="349"/>
                </a:lnTo>
                <a:lnTo>
                  <a:pt x="175" y="263"/>
                </a:lnTo>
                <a:lnTo>
                  <a:pt x="61" y="342"/>
                </a:lnTo>
                <a:lnTo>
                  <a:pt x="109" y="210"/>
                </a:lnTo>
                <a:lnTo>
                  <a:pt x="0" y="126"/>
                </a:lnTo>
                <a:lnTo>
                  <a:pt x="137" y="131"/>
                </a:lnTo>
                <a:lnTo>
                  <a:pt x="185" y="0"/>
                </a:lnTo>
                <a:close/>
              </a:path>
            </a:pathLst>
          </a:custGeom>
          <a:solidFill>
            <a:srgbClr val="E259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19"/>
          <p:cNvSpPr/>
          <p:nvPr/>
        </p:nvSpPr>
        <p:spPr bwMode="auto">
          <a:xfrm>
            <a:off x="7723188" y="5880100"/>
            <a:ext cx="307975" cy="300038"/>
          </a:xfrm>
          <a:custGeom>
            <a:avLst/>
            <a:gdLst>
              <a:gd name="T0" fmla="*/ 154813 w 261"/>
              <a:gd name="T1" fmla="*/ 0 h 254"/>
              <a:gd name="T2" fmla="*/ 190267 w 261"/>
              <a:gd name="T3" fmla="*/ 115814 h 254"/>
              <a:gd name="T4" fmla="*/ 308445 w 261"/>
              <a:gd name="T5" fmla="*/ 115814 h 254"/>
              <a:gd name="T6" fmla="*/ 212721 w 261"/>
              <a:gd name="T7" fmla="*/ 184358 h 254"/>
              <a:gd name="T8" fmla="*/ 249356 w 261"/>
              <a:gd name="T9" fmla="*/ 300172 h 254"/>
              <a:gd name="T10" fmla="*/ 154813 w 261"/>
              <a:gd name="T11" fmla="*/ 229265 h 254"/>
              <a:gd name="T12" fmla="*/ 59089 w 261"/>
              <a:gd name="T13" fmla="*/ 300172 h 254"/>
              <a:gd name="T14" fmla="*/ 95724 w 261"/>
              <a:gd name="T15" fmla="*/ 184358 h 254"/>
              <a:gd name="T16" fmla="*/ 0 w 261"/>
              <a:gd name="T17" fmla="*/ 115814 h 254"/>
              <a:gd name="T18" fmla="*/ 118178 w 261"/>
              <a:gd name="T19" fmla="*/ 115814 h 254"/>
              <a:gd name="T20" fmla="*/ 154813 w 261"/>
              <a:gd name="T21" fmla="*/ 0 h 2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61" h="254">
                <a:moveTo>
                  <a:pt x="131" y="0"/>
                </a:moveTo>
                <a:lnTo>
                  <a:pt x="161" y="98"/>
                </a:lnTo>
                <a:lnTo>
                  <a:pt x="261" y="98"/>
                </a:lnTo>
                <a:lnTo>
                  <a:pt x="180" y="156"/>
                </a:lnTo>
                <a:lnTo>
                  <a:pt x="211" y="254"/>
                </a:lnTo>
                <a:lnTo>
                  <a:pt x="131" y="194"/>
                </a:lnTo>
                <a:lnTo>
                  <a:pt x="50" y="254"/>
                </a:lnTo>
                <a:lnTo>
                  <a:pt x="81" y="156"/>
                </a:lnTo>
                <a:lnTo>
                  <a:pt x="0" y="98"/>
                </a:lnTo>
                <a:lnTo>
                  <a:pt x="100" y="98"/>
                </a:lnTo>
                <a:lnTo>
                  <a:pt x="131" y="0"/>
                </a:lnTo>
                <a:close/>
              </a:path>
            </a:pathLst>
          </a:custGeom>
          <a:solidFill>
            <a:srgbClr val="F6C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Oval 20"/>
          <p:cNvSpPr>
            <a:spLocks noChangeArrowheads="1"/>
          </p:cNvSpPr>
          <p:nvPr/>
        </p:nvSpPr>
        <p:spPr bwMode="auto">
          <a:xfrm>
            <a:off x="5984875" y="6338888"/>
            <a:ext cx="231775" cy="230187"/>
          </a:xfrm>
          <a:prstGeom prst="ellipse">
            <a:avLst/>
          </a:prstGeom>
          <a:solidFill>
            <a:srgbClr val="F6C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" name="Oval 21"/>
          <p:cNvSpPr>
            <a:spLocks noChangeArrowheads="1"/>
          </p:cNvSpPr>
          <p:nvPr/>
        </p:nvSpPr>
        <p:spPr bwMode="auto">
          <a:xfrm>
            <a:off x="9415463" y="4673600"/>
            <a:ext cx="122237" cy="123825"/>
          </a:xfrm>
          <a:prstGeom prst="ellipse">
            <a:avLst/>
          </a:prstGeom>
          <a:solidFill>
            <a:srgbClr val="13A8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Oval 22"/>
          <p:cNvSpPr>
            <a:spLocks noChangeArrowheads="1"/>
          </p:cNvSpPr>
          <p:nvPr/>
        </p:nvSpPr>
        <p:spPr bwMode="auto">
          <a:xfrm>
            <a:off x="10610850" y="4322763"/>
            <a:ext cx="230188" cy="233362"/>
          </a:xfrm>
          <a:prstGeom prst="ellipse">
            <a:avLst/>
          </a:prstGeom>
          <a:solidFill>
            <a:srgbClr val="3F49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Oval 23"/>
          <p:cNvSpPr>
            <a:spLocks noChangeArrowheads="1"/>
          </p:cNvSpPr>
          <p:nvPr/>
        </p:nvSpPr>
        <p:spPr bwMode="auto">
          <a:xfrm>
            <a:off x="7559675" y="4618038"/>
            <a:ext cx="122238" cy="125412"/>
          </a:xfrm>
          <a:prstGeom prst="ellipse">
            <a:avLst/>
          </a:prstGeom>
          <a:solidFill>
            <a:srgbClr val="13A8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6" name="图片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5613" y="5682593"/>
            <a:ext cx="1139825" cy="587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6"/>
          <p:cNvGrpSpPr>
            <a:grpSpLocks noChangeAspect="1"/>
          </p:cNvGrpSpPr>
          <p:nvPr/>
        </p:nvGrpSpPr>
        <p:grpSpPr bwMode="auto">
          <a:xfrm rot="-5400000">
            <a:off x="10145713" y="5141913"/>
            <a:ext cx="2446337" cy="985837"/>
            <a:chOff x="-113" y="993"/>
            <a:chExt cx="2078" cy="837"/>
          </a:xfrm>
        </p:grpSpPr>
        <p:sp>
          <p:nvSpPr>
            <p:cNvPr id="11" name="Freeform 27"/>
            <p:cNvSpPr/>
            <p:nvPr/>
          </p:nvSpPr>
          <p:spPr bwMode="auto">
            <a:xfrm>
              <a:off x="-6" y="993"/>
              <a:ext cx="565" cy="358"/>
            </a:xfrm>
            <a:custGeom>
              <a:avLst/>
              <a:gdLst>
                <a:gd name="T0" fmla="*/ 565 w 239"/>
                <a:gd name="T1" fmla="*/ 251 h 150"/>
                <a:gd name="T2" fmla="*/ 0 w 239"/>
                <a:gd name="T3" fmla="*/ 267 h 150"/>
                <a:gd name="T4" fmla="*/ 97 w 239"/>
                <a:gd name="T5" fmla="*/ 339 h 150"/>
                <a:gd name="T6" fmla="*/ 504 w 239"/>
                <a:gd name="T7" fmla="*/ 358 h 150"/>
                <a:gd name="T8" fmla="*/ 565 w 239"/>
                <a:gd name="T9" fmla="*/ 251 h 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9" h="150">
                  <a:moveTo>
                    <a:pt x="239" y="105"/>
                  </a:moveTo>
                  <a:cubicBezTo>
                    <a:pt x="239" y="105"/>
                    <a:pt x="116" y="0"/>
                    <a:pt x="0" y="112"/>
                  </a:cubicBezTo>
                  <a:cubicBezTo>
                    <a:pt x="41" y="142"/>
                    <a:pt x="41" y="142"/>
                    <a:pt x="41" y="142"/>
                  </a:cubicBezTo>
                  <a:cubicBezTo>
                    <a:pt x="213" y="150"/>
                    <a:pt x="213" y="150"/>
                    <a:pt x="213" y="150"/>
                  </a:cubicBezTo>
                  <a:lnTo>
                    <a:pt x="239" y="105"/>
                  </a:lnTo>
                  <a:close/>
                </a:path>
              </a:pathLst>
            </a:custGeom>
            <a:solidFill>
              <a:srgbClr val="3F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-6" y="1475"/>
              <a:ext cx="565" cy="355"/>
            </a:xfrm>
            <a:custGeom>
              <a:avLst/>
              <a:gdLst>
                <a:gd name="T0" fmla="*/ 565 w 239"/>
                <a:gd name="T1" fmla="*/ 107 h 149"/>
                <a:gd name="T2" fmla="*/ 0 w 239"/>
                <a:gd name="T3" fmla="*/ 88 h 149"/>
                <a:gd name="T4" fmla="*/ 97 w 239"/>
                <a:gd name="T5" fmla="*/ 17 h 149"/>
                <a:gd name="T6" fmla="*/ 504 w 239"/>
                <a:gd name="T7" fmla="*/ 0 h 149"/>
                <a:gd name="T8" fmla="*/ 565 w 239"/>
                <a:gd name="T9" fmla="*/ 107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9" h="149">
                  <a:moveTo>
                    <a:pt x="239" y="45"/>
                  </a:moveTo>
                  <a:cubicBezTo>
                    <a:pt x="239" y="45"/>
                    <a:pt x="116" y="149"/>
                    <a:pt x="0" y="3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213" y="0"/>
                    <a:pt x="213" y="0"/>
                    <a:pt x="213" y="0"/>
                  </a:cubicBezTo>
                  <a:lnTo>
                    <a:pt x="239" y="45"/>
                  </a:lnTo>
                  <a:close/>
                </a:path>
              </a:pathLst>
            </a:custGeom>
            <a:solidFill>
              <a:srgbClr val="3F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Oval 29"/>
            <p:cNvSpPr>
              <a:spLocks noChangeArrowheads="1"/>
            </p:cNvSpPr>
            <p:nvPr/>
          </p:nvSpPr>
          <p:spPr bwMode="auto">
            <a:xfrm>
              <a:off x="320" y="1136"/>
              <a:ext cx="1619" cy="668"/>
            </a:xfrm>
            <a:prstGeom prst="ellipse">
              <a:avLst/>
            </a:prstGeom>
            <a:solidFill>
              <a:srgbClr val="13A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>
                <a:latin typeface="+mn-lt"/>
              </a:endParaRPr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-113" y="1146"/>
              <a:ext cx="717" cy="355"/>
            </a:xfrm>
            <a:custGeom>
              <a:avLst/>
              <a:gdLst>
                <a:gd name="T0" fmla="*/ 717 w 303"/>
                <a:gd name="T1" fmla="*/ 345 h 149"/>
                <a:gd name="T2" fmla="*/ 0 w 303"/>
                <a:gd name="T3" fmla="*/ 293 h 149"/>
                <a:gd name="T4" fmla="*/ 142 w 303"/>
                <a:gd name="T5" fmla="*/ 355 h 149"/>
                <a:gd name="T6" fmla="*/ 717 w 303"/>
                <a:gd name="T7" fmla="*/ 345 h 1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3" h="149">
                  <a:moveTo>
                    <a:pt x="303" y="145"/>
                  </a:moveTo>
                  <a:cubicBezTo>
                    <a:pt x="303" y="145"/>
                    <a:pt x="198" y="0"/>
                    <a:pt x="0" y="123"/>
                  </a:cubicBezTo>
                  <a:cubicBezTo>
                    <a:pt x="60" y="149"/>
                    <a:pt x="60" y="149"/>
                    <a:pt x="60" y="149"/>
                  </a:cubicBezTo>
                  <a:lnTo>
                    <a:pt x="303" y="145"/>
                  </a:lnTo>
                  <a:close/>
                </a:path>
              </a:pathLst>
            </a:custGeom>
            <a:solidFill>
              <a:srgbClr val="3F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888" y="1136"/>
              <a:ext cx="142" cy="668"/>
            </a:xfrm>
            <a:custGeom>
              <a:avLst/>
              <a:gdLst>
                <a:gd name="T0" fmla="*/ 142 w 60"/>
                <a:gd name="T1" fmla="*/ 0 h 280"/>
                <a:gd name="T2" fmla="*/ 142 w 60"/>
                <a:gd name="T3" fmla="*/ 668 h 2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0" h="280">
                  <a:moveTo>
                    <a:pt x="60" y="0"/>
                  </a:moveTo>
                  <a:cubicBezTo>
                    <a:pt x="30" y="86"/>
                    <a:pt x="0" y="168"/>
                    <a:pt x="60" y="280"/>
                  </a:cubicBezTo>
                </a:path>
              </a:pathLst>
            </a:custGeom>
            <a:noFill/>
            <a:ln w="30163" cap="flat">
              <a:solidFill>
                <a:srgbClr val="F2E7DA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1400" y="1155"/>
              <a:ext cx="565" cy="632"/>
            </a:xfrm>
            <a:custGeom>
              <a:avLst/>
              <a:gdLst>
                <a:gd name="T0" fmla="*/ 80 w 239"/>
                <a:gd name="T1" fmla="*/ 0 h 265"/>
                <a:gd name="T2" fmla="*/ 61 w 239"/>
                <a:gd name="T3" fmla="*/ 622 h 265"/>
                <a:gd name="T4" fmla="*/ 565 w 239"/>
                <a:gd name="T5" fmla="*/ 303 h 265"/>
                <a:gd name="T6" fmla="*/ 80 w 239"/>
                <a:gd name="T7" fmla="*/ 0 h 2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9" h="265">
                  <a:moveTo>
                    <a:pt x="34" y="0"/>
                  </a:moveTo>
                  <a:cubicBezTo>
                    <a:pt x="0" y="60"/>
                    <a:pt x="0" y="202"/>
                    <a:pt x="26" y="261"/>
                  </a:cubicBezTo>
                  <a:cubicBezTo>
                    <a:pt x="67" y="265"/>
                    <a:pt x="209" y="220"/>
                    <a:pt x="239" y="127"/>
                  </a:cubicBezTo>
                  <a:cubicBezTo>
                    <a:pt x="202" y="71"/>
                    <a:pt x="172" y="26"/>
                    <a:pt x="34" y="0"/>
                  </a:cubicBezTo>
                  <a:close/>
                </a:path>
              </a:pathLst>
            </a:custGeom>
            <a:solidFill>
              <a:srgbClr val="3F4953"/>
            </a:solidFill>
            <a:ln w="30163" cap="flat">
              <a:solidFill>
                <a:srgbClr val="F2E7DA"/>
              </a:solidFill>
              <a:prstDash val="solid"/>
              <a:miter lim="800000"/>
            </a:ln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7" name="Oval 33"/>
            <p:cNvSpPr>
              <a:spLocks noChangeArrowheads="1"/>
            </p:cNvSpPr>
            <p:nvPr/>
          </p:nvSpPr>
          <p:spPr bwMode="auto">
            <a:xfrm>
              <a:off x="1004" y="1279"/>
              <a:ext cx="355" cy="355"/>
            </a:xfrm>
            <a:prstGeom prst="ellipse">
              <a:avLst/>
            </a:prstGeom>
            <a:solidFill>
              <a:srgbClr val="E25942"/>
            </a:solidFill>
            <a:ln w="49213">
              <a:solidFill>
                <a:srgbClr val="F2E7DA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>
                <a:latin typeface="+mn-lt"/>
              </a:endParaRPr>
            </a:p>
          </p:txBody>
        </p:sp>
        <p:sp>
          <p:nvSpPr>
            <p:cNvPr id="18" name="Oval 34"/>
            <p:cNvSpPr>
              <a:spLocks noChangeArrowheads="1"/>
            </p:cNvSpPr>
            <p:nvPr/>
          </p:nvSpPr>
          <p:spPr bwMode="auto">
            <a:xfrm>
              <a:off x="1101" y="1375"/>
              <a:ext cx="164" cy="164"/>
            </a:xfrm>
            <a:prstGeom prst="ellipse">
              <a:avLst/>
            </a:prstGeom>
            <a:solidFill>
              <a:srgbClr val="F2E7DA"/>
            </a:solidFill>
            <a:ln w="49213">
              <a:solidFill>
                <a:srgbClr val="F2E7DA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>
                <a:latin typeface="+mn-lt"/>
              </a:endParaRPr>
            </a:p>
          </p:txBody>
        </p:sp>
      </p:grpSp>
      <p:sp>
        <p:nvSpPr>
          <p:cNvPr id="1027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417378"/>
            <a:ext cx="9981586" cy="483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13D0CE79-49FB-443D-BEF8-6B709DE8FD0C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 defTabSz="1218565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 defTabSz="12185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838199" y="261258"/>
            <a:ext cx="9981587" cy="8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anose="02010609060101010101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itchFamily="82" charset="0"/>
          <a:ea typeface="幼圆" panose="02010509060101010101" pitchFamily="49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itchFamily="82" charset="0"/>
          <a:ea typeface="幼圆" panose="02010509060101010101" pitchFamily="49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itchFamily="82" charset="0"/>
          <a:ea typeface="幼圆" panose="02010509060101010101" pitchFamily="49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empus Sans ITC" pitchFamily="82" charset="0"/>
          <a:ea typeface="幼圆" panose="02010509060101010101" pitchFamily="49" charset="-122"/>
        </a:defRPr>
      </a:lvl9pPr>
    </p:titleStyle>
    <p:bodyStyle>
      <a:lvl1pPr marL="357505" indent="-357505" algn="l" rtl="0" eaLnBrk="1" fontAlgn="base" hangingPunct="1">
        <a:lnSpc>
          <a:spcPct val="90000"/>
        </a:lnSpc>
        <a:spcBef>
          <a:spcPts val="18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357505" algn="l" rtl="0" eaLnBrk="1" fontAlgn="base" hangingPunct="1">
        <a:lnSpc>
          <a:spcPct val="130000"/>
        </a:lnSpc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3397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33972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67230" indent="-354330" algn="l" defTabSz="0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ü"/>
        <a:tabLst>
          <a:tab pos="1703070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7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slideLayout" Target="../slideLayouts/slideLayout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item.taobao.com/item.htm?spm=a1z0d.6639537.1997196601.527.48f27484VrCSPB&amp;id=36534575765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000" y="252000"/>
            <a:ext cx="9981587" cy="85529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F9BD09"/>
                </a:solidFill>
              </a:rPr>
              <a:t>Functions</a:t>
            </a:r>
          </a:p>
        </p:txBody>
      </p:sp>
      <p:pic>
        <p:nvPicPr>
          <p:cNvPr id="20" name="内容占位符 19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70" y="969645"/>
            <a:ext cx="1617980" cy="1466215"/>
          </a:xfrm>
        </p:spPr>
      </p:pic>
      <p:pic>
        <p:nvPicPr>
          <p:cNvPr id="7" name="图片 6" descr="C:/Users/ZYQ/AppData/Local/Temp/kaimatting/20200706231934/output_aiMatting_20200706232046.pngoutput_aiMatting_202007062320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545" y="2165350"/>
            <a:ext cx="1224280" cy="1509395"/>
          </a:xfrm>
          <a:prstGeom prst="rect">
            <a:avLst/>
          </a:prstGeom>
        </p:spPr>
      </p:pic>
      <p:pic>
        <p:nvPicPr>
          <p:cNvPr id="9" name="图片 8" descr="C:/Users/ZYQ/AppData/Local/Temp/kaimatting/20200706220314/output_aiMatting_20200706220335.pngoutput_aiMatting_20200706220335"/>
          <p:cNvPicPr>
            <a:picLocks noChangeAspect="1"/>
          </p:cNvPicPr>
          <p:nvPr/>
        </p:nvPicPr>
        <p:blipFill>
          <a:blip r:embed="rId5"/>
          <a:srcRect t="35800" r="24850"/>
          <a:stretch>
            <a:fillRect/>
          </a:stretch>
        </p:blipFill>
        <p:spPr>
          <a:xfrm>
            <a:off x="9023350" y="3956050"/>
            <a:ext cx="1369695" cy="132270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V="1">
            <a:off x="4009390" y="1929765"/>
            <a:ext cx="3298825" cy="1024255"/>
          </a:xfrm>
          <a:prstGeom prst="line">
            <a:avLst/>
          </a:prstGeom>
          <a:ln w="12700">
            <a:solidFill>
              <a:srgbClr val="F9BD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236085" y="3212465"/>
            <a:ext cx="4732020" cy="151130"/>
          </a:xfrm>
          <a:prstGeom prst="line">
            <a:avLst/>
          </a:prstGeom>
          <a:ln w="12700">
            <a:solidFill>
              <a:srgbClr val="F9BD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C:/Users/ZYQ/AppData/Local/Temp/kaimatting/20200706232549/output_aiMatting_20200706232603.pngoutput_aiMatting_20200706232603"/>
          <p:cNvPicPr>
            <a:picLocks noChangeAspect="1"/>
          </p:cNvPicPr>
          <p:nvPr/>
        </p:nvPicPr>
        <p:blipFill>
          <a:blip r:embed="rId6"/>
          <a:srcRect l="3541" t="24499" r="2819"/>
          <a:stretch>
            <a:fillRect/>
          </a:stretch>
        </p:blipFill>
        <p:spPr>
          <a:xfrm>
            <a:off x="7855585" y="5278755"/>
            <a:ext cx="1311275" cy="104838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375785" y="3719195"/>
            <a:ext cx="4581525" cy="701040"/>
          </a:xfrm>
          <a:prstGeom prst="line">
            <a:avLst/>
          </a:prstGeom>
          <a:ln w="12700">
            <a:solidFill>
              <a:srgbClr val="F9BD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526915" y="4269105"/>
            <a:ext cx="3331210" cy="1045845"/>
          </a:xfrm>
          <a:prstGeom prst="line">
            <a:avLst/>
          </a:prstGeom>
          <a:ln w="12700">
            <a:solidFill>
              <a:srgbClr val="F9BD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95455" y="6492875"/>
            <a:ext cx="296545" cy="365125"/>
          </a:xfrm>
          <a:solidFill>
            <a:srgbClr val="F9BD09"/>
          </a:solidFill>
        </p:spPr>
        <p:txBody>
          <a:bodyPr>
            <a:noAutofit/>
          </a:bodyPr>
          <a:lstStyle/>
          <a:p>
            <a:fld id="{EF906490-237C-474C-BA2E-D98840BC1F8F}" type="slidenum">
              <a:rPr lang="zh-CN" altLang="en-US" sz="1800" smtClean="0"/>
              <a:t>1</a:t>
            </a:fld>
            <a:endParaRPr lang="zh-CN" altLang="en-US" sz="1800"/>
          </a:p>
        </p:txBody>
      </p:sp>
      <p:sp>
        <p:nvSpPr>
          <p:cNvPr id="3" name="文本框 2"/>
          <p:cNvSpPr txBox="1"/>
          <p:nvPr/>
        </p:nvSpPr>
        <p:spPr>
          <a:xfrm>
            <a:off x="5789295" y="3363595"/>
            <a:ext cx="2493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C000"/>
                </a:solidFill>
                <a:latin typeface="+mj-lt"/>
                <a:cs typeface="+mj-lt"/>
              </a:rPr>
              <a:t>Modules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83560" y="5083436"/>
            <a:ext cx="195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+mj-lt"/>
                <a:cs typeface="+mj-lt"/>
              </a:rPr>
              <a:t>Universal Plug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392410" y="2893060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+mj-lt"/>
                <a:ea typeface="宋体" panose="02010600030101010101" pitchFamily="2" charset="-122"/>
                <a:cs typeface="+mj-lt"/>
              </a:rPr>
              <a:t>Solar Power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424160" y="4123690"/>
            <a:ext cx="165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+mj-lt"/>
                <a:ea typeface="宋体" panose="02010600030101010101" pitchFamily="2" charset="-122"/>
                <a:cs typeface="+mj-lt"/>
              </a:rPr>
              <a:t>Camera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407525" y="5665470"/>
            <a:ext cx="1541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+mj-lt"/>
                <a:ea typeface="宋体" panose="02010600030101010101" pitchFamily="2" charset="-122"/>
                <a:cs typeface="+mj-lt"/>
              </a:rPr>
              <a:t>Karaoke</a:t>
            </a:r>
          </a:p>
        </p:txBody>
      </p:sp>
      <p:pic>
        <p:nvPicPr>
          <p:cNvPr id="18" name="图片 10" descr="C:/Users/86139/AppData/Local/Temp/kaimatting/20200709111156/output_aiMatting_20200709111204.pngoutput_aiMatting_20200709111204">
            <a:extLst>
              <a:ext uri="{FF2B5EF4-FFF2-40B4-BE49-F238E27FC236}">
                <a16:creationId xmlns:a16="http://schemas.microsoft.com/office/drawing/2014/main" id="{DC792326-6DA5-6545-B3E8-05D04C078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521" y="2393287"/>
            <a:ext cx="3203055" cy="2410777"/>
          </a:xfrm>
          <a:prstGeom prst="rect">
            <a:avLst/>
          </a:prstGeom>
        </p:spPr>
      </p:pic>
      <p:sp>
        <p:nvSpPr>
          <p:cNvPr id="21" name="文本框 5">
            <a:extLst>
              <a:ext uri="{FF2B5EF4-FFF2-40B4-BE49-F238E27FC236}">
                <a16:creationId xmlns:a16="http://schemas.microsoft.com/office/drawing/2014/main" id="{8B759C56-604E-5945-8402-A1A0A9599C28}"/>
              </a:ext>
            </a:extLst>
          </p:cNvPr>
          <p:cNvSpPr txBox="1"/>
          <p:nvPr/>
        </p:nvSpPr>
        <p:spPr>
          <a:xfrm>
            <a:off x="9634855" y="1578610"/>
            <a:ext cx="1958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+mj-lt"/>
                <a:cs typeface="+mj-lt"/>
              </a:rPr>
              <a:t>Robotic Arm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9BD09"/>
                </a:solidFill>
                <a:sym typeface="+mn-ea"/>
              </a:rPr>
              <a:t>Functions</a:t>
            </a:r>
            <a:endParaRPr lang="en-US" altLang="zh-CN" dirty="0">
              <a:solidFill>
                <a:srgbClr val="F9BD09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30937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The Universal Plug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838200" y="2284730"/>
            <a:ext cx="4667250" cy="397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sz="2000" dirty="0"/>
              <a:t>The Stable Basis for Every Module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sz="2000" dirty="0"/>
              <a:t> Power and I/O Port 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zh-CN" sz="2000" dirty="0"/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zh-CN" sz="2000" dirty="0"/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dirty="0"/>
              <a:t>Electromagnet— Fix &amp; Unfix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dirty="0"/>
              <a:t>Spring— Avoid Poor Contact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zh-CN" sz="2000" dirty="0"/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zh-CN" sz="2000" dirty="0"/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zh-CN" sz="2000" dirty="0"/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zh-CN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9508491" y="5046648"/>
            <a:ext cx="12941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Metal piece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9581919" y="2639486"/>
            <a:ext cx="15151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Electromagnet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744325" y="6492875"/>
            <a:ext cx="447675" cy="365125"/>
          </a:xfrm>
          <a:solidFill>
            <a:srgbClr val="F9BD09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r">
              <a:buClrTx/>
              <a:buSzTx/>
              <a:buFontTx/>
            </a:pPr>
            <a:fld id="{9A0DB2DC-4C9A-4742-B13C-FB6460FD3503}" type="slidenum">
              <a:rPr lang="zh-CN" altLang="en-US" sz="1800">
                <a:sym typeface="+mn-ea"/>
              </a:rPr>
              <a:t>2</a:t>
            </a:fld>
            <a:endParaRPr lang="zh-CN" altLang="en-US" sz="1800">
              <a:sym typeface="+mn-ea"/>
            </a:endParaRPr>
          </a:p>
        </p:txBody>
      </p:sp>
      <p:pic>
        <p:nvPicPr>
          <p:cNvPr id="11" name="图片 10" descr="C:/Users/86139/AppData/Local/Temp/kaimatting/20200709111156/output_aiMatting_20200709111204.pngoutput_aiMatting_20200709111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485" y="4088130"/>
            <a:ext cx="2277110" cy="1713865"/>
          </a:xfrm>
          <a:prstGeom prst="rect">
            <a:avLst/>
          </a:prstGeom>
        </p:spPr>
      </p:pic>
      <p:pic>
        <p:nvPicPr>
          <p:cNvPr id="22" name="图片 21" descr="C:/Users/86139/AppData/Local/Temp/kaimatting/20200709110932/output_aiMatting_20200709111009.pngoutput_aiMatting_20200709111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10" y="1069340"/>
            <a:ext cx="2445385" cy="2182495"/>
          </a:xfrm>
          <a:prstGeom prst="rect">
            <a:avLst/>
          </a:prstGeom>
        </p:spPr>
      </p:pic>
      <p:cxnSp>
        <p:nvCxnSpPr>
          <p:cNvPr id="27" name="直接箭头连接符 26"/>
          <p:cNvCxnSpPr>
            <a:endCxn id="28" idx="1"/>
          </p:cNvCxnSpPr>
          <p:nvPr/>
        </p:nvCxnSpPr>
        <p:spPr>
          <a:xfrm>
            <a:off x="8855075" y="2531110"/>
            <a:ext cx="727075" cy="276860"/>
          </a:xfrm>
          <a:prstGeom prst="straightConnector1">
            <a:avLst/>
          </a:prstGeom>
          <a:ln w="19050">
            <a:solidFill>
              <a:srgbClr val="FFCF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4" idx="1"/>
          </p:cNvCxnSpPr>
          <p:nvPr/>
        </p:nvCxnSpPr>
        <p:spPr>
          <a:xfrm>
            <a:off x="8171815" y="4389120"/>
            <a:ext cx="1336675" cy="826135"/>
          </a:xfrm>
          <a:prstGeom prst="straightConnector1">
            <a:avLst/>
          </a:prstGeom>
          <a:ln w="19050">
            <a:solidFill>
              <a:srgbClr val="FFCF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8208010" y="5263515"/>
            <a:ext cx="1300480" cy="47625"/>
          </a:xfrm>
          <a:prstGeom prst="straightConnector1">
            <a:avLst/>
          </a:prstGeom>
          <a:ln w="19050">
            <a:solidFill>
              <a:srgbClr val="FFCF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任意多边形: 形状 36"/>
          <p:cNvSpPr/>
          <p:nvPr/>
        </p:nvSpPr>
        <p:spPr>
          <a:xfrm>
            <a:off x="6965591" y="5638800"/>
            <a:ext cx="976142" cy="489232"/>
          </a:xfrm>
          <a:custGeom>
            <a:avLst/>
            <a:gdLst>
              <a:gd name="connsiteX0" fmla="*/ 722142 w 976142"/>
              <a:gd name="connsiteY0" fmla="*/ 0 h 489232"/>
              <a:gd name="connsiteX1" fmla="*/ 40576 w 976142"/>
              <a:gd name="connsiteY1" fmla="*/ 262467 h 489232"/>
              <a:gd name="connsiteX2" fmla="*/ 311509 w 976142"/>
              <a:gd name="connsiteY2" fmla="*/ 381000 h 489232"/>
              <a:gd name="connsiteX3" fmla="*/ 19409 w 976142"/>
              <a:gd name="connsiteY3" fmla="*/ 478367 h 489232"/>
              <a:gd name="connsiteX4" fmla="*/ 976142 w 976142"/>
              <a:gd name="connsiteY4" fmla="*/ 482600 h 48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142" h="489232">
                <a:moveTo>
                  <a:pt x="722142" y="0"/>
                </a:moveTo>
                <a:cubicBezTo>
                  <a:pt x="415578" y="99483"/>
                  <a:pt x="109015" y="198967"/>
                  <a:pt x="40576" y="262467"/>
                </a:cubicBezTo>
                <a:cubicBezTo>
                  <a:pt x="-27863" y="325967"/>
                  <a:pt x="315037" y="345017"/>
                  <a:pt x="311509" y="381000"/>
                </a:cubicBezTo>
                <a:cubicBezTo>
                  <a:pt x="307981" y="416983"/>
                  <a:pt x="-91363" y="461434"/>
                  <a:pt x="19409" y="478367"/>
                </a:cubicBezTo>
                <a:cubicBezTo>
                  <a:pt x="130181" y="495300"/>
                  <a:pt x="553161" y="488950"/>
                  <a:pt x="976142" y="482600"/>
                </a:cubicBezTo>
              </a:path>
            </a:pathLst>
          </a:custGeom>
          <a:noFill/>
          <a:ln>
            <a:solidFill>
              <a:srgbClr val="FFCF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/>
          <p:cNvSpPr/>
          <p:nvPr/>
        </p:nvSpPr>
        <p:spPr>
          <a:xfrm>
            <a:off x="8000999" y="6025376"/>
            <a:ext cx="976141" cy="327164"/>
          </a:xfrm>
          <a:prstGeom prst="roundRect">
            <a:avLst/>
          </a:prstGeom>
          <a:solidFill>
            <a:srgbClr val="FFCF05"/>
          </a:solidFill>
          <a:ln>
            <a:solidFill>
              <a:srgbClr val="1A2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CPU/Power</a:t>
            </a:r>
            <a:endParaRPr lang="zh-CN" altLang="en-US" sz="800" dirty="0"/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7453418" y="3961130"/>
            <a:ext cx="0" cy="215900"/>
          </a:xfrm>
          <a:prstGeom prst="line">
            <a:avLst/>
          </a:prstGeom>
          <a:ln w="19050">
            <a:solidFill>
              <a:srgbClr val="FFCF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7687732" y="3961130"/>
            <a:ext cx="0" cy="215900"/>
          </a:xfrm>
          <a:prstGeom prst="line">
            <a:avLst/>
          </a:prstGeom>
          <a:ln w="19050">
            <a:solidFill>
              <a:srgbClr val="FFCF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7917603" y="3961130"/>
            <a:ext cx="0" cy="215900"/>
          </a:xfrm>
          <a:prstGeom prst="line">
            <a:avLst/>
          </a:prstGeom>
          <a:ln w="19050">
            <a:solidFill>
              <a:srgbClr val="FFCF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291705" y="3683847"/>
            <a:ext cx="791608" cy="277283"/>
          </a:xfrm>
          <a:prstGeom prst="ellipse">
            <a:avLst/>
          </a:prstGeom>
          <a:solidFill>
            <a:srgbClr val="FFCF05"/>
          </a:solidFill>
          <a:ln>
            <a:solidFill>
              <a:srgbClr val="1A2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Module</a:t>
            </a:r>
            <a:endParaRPr lang="zh-CN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CD732-5FCE-234E-B897-CD726FCF22DE}"/>
              </a:ext>
            </a:extLst>
          </p:cNvPr>
          <p:cNvSpPr txBox="1"/>
          <p:nvPr/>
        </p:nvSpPr>
        <p:spPr>
          <a:xfrm>
            <a:off x="838199" y="306232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4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000" y="252000"/>
            <a:ext cx="9981587" cy="855290"/>
          </a:xfrm>
        </p:spPr>
        <p:txBody>
          <a:bodyPr/>
          <a:lstStyle/>
          <a:p>
            <a:r>
              <a:rPr lang="en-US" altLang="zh-CN" dirty="0">
                <a:solidFill>
                  <a:srgbClr val="F9BD09"/>
                </a:solidFill>
                <a:sym typeface="+mn-ea"/>
              </a:rPr>
              <a:t>Functions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3"/>
          <a:srcRect t="12279" b="25497"/>
          <a:stretch>
            <a:fillRect/>
          </a:stretch>
        </p:blipFill>
        <p:spPr>
          <a:xfrm rot="5400000">
            <a:off x="983615" y="3647440"/>
            <a:ext cx="2695575" cy="2987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811655"/>
            <a:ext cx="2395855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altLang="zh-CN" sz="2200" dirty="0"/>
              <a:t>LED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altLang="zh-CN" sz="2200" dirty="0"/>
              <a:t>Servo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altLang="zh-CN" sz="2200" dirty="0"/>
              <a:t>Speaker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altLang="zh-CN" sz="2200" dirty="0"/>
              <a:t>Battery</a:t>
            </a:r>
          </a:p>
          <a:p>
            <a:endParaRPr lang="en-US" altLang="zh-CN" sz="2200" dirty="0"/>
          </a:p>
        </p:txBody>
      </p:sp>
      <p:sp>
        <p:nvSpPr>
          <p:cNvPr id="9" name="圆角矩形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76660" y="3115307"/>
            <a:ext cx="1478810" cy="812393"/>
          </a:xfrm>
          <a:prstGeom prst="roundRect">
            <a:avLst>
              <a:gd name="adj" fmla="val 16667"/>
            </a:avLst>
          </a:prstGeom>
          <a:solidFill>
            <a:srgbClr val="F9BD09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圆角矩形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69412" y="2175976"/>
            <a:ext cx="1788535" cy="855290"/>
          </a:xfrm>
          <a:prstGeom prst="roundRect">
            <a:avLst>
              <a:gd name="adj" fmla="val 16667"/>
            </a:avLst>
          </a:prstGeom>
          <a:solidFill>
            <a:srgbClr val="F9BD09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2" name="圆角矩形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169412" y="4052522"/>
            <a:ext cx="1788535" cy="855290"/>
          </a:xfrm>
          <a:prstGeom prst="roundRect">
            <a:avLst>
              <a:gd name="adj" fmla="val 16667"/>
            </a:avLst>
          </a:prstGeom>
          <a:solidFill>
            <a:srgbClr val="F9BD09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13" name="直接连接符 13"/>
          <p:cNvCxnSpPr>
            <a:cxnSpLocks noChangeShapeType="1"/>
            <a:stCxn id="9" idx="3"/>
            <a:endCxn id="11" idx="1"/>
          </p:cNvCxnSpPr>
          <p:nvPr>
            <p:custDataLst>
              <p:tags r:id="rId5"/>
            </p:custDataLst>
          </p:nvPr>
        </p:nvCxnSpPr>
        <p:spPr bwMode="auto">
          <a:xfrm flipV="1">
            <a:off x="6255470" y="2603621"/>
            <a:ext cx="913942" cy="917883"/>
          </a:xfrm>
          <a:prstGeom prst="line">
            <a:avLst/>
          </a:prstGeom>
          <a:noFill/>
          <a:ln w="6350" cmpd="sng">
            <a:solidFill>
              <a:srgbClr val="F9BD0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15"/>
          <p:cNvCxnSpPr>
            <a:cxnSpLocks noChangeShapeType="1"/>
            <a:stCxn id="9" idx="3"/>
            <a:endCxn id="12" idx="1"/>
          </p:cNvCxnSpPr>
          <p:nvPr>
            <p:custDataLst>
              <p:tags r:id="rId6"/>
            </p:custDataLst>
          </p:nvPr>
        </p:nvCxnSpPr>
        <p:spPr bwMode="auto">
          <a:xfrm>
            <a:off x="6255470" y="3521504"/>
            <a:ext cx="913942" cy="958663"/>
          </a:xfrm>
          <a:prstGeom prst="line">
            <a:avLst/>
          </a:prstGeom>
          <a:noFill/>
          <a:ln w="6350" cmpd="sng">
            <a:solidFill>
              <a:srgbClr val="F9BD0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4888299" y="3223724"/>
            <a:ext cx="1255529" cy="595560"/>
          </a:xfrm>
          <a:prstGeom prst="rect">
            <a:avLst/>
          </a:prstGeom>
          <a:solidFill>
            <a:srgbClr val="F9BD09"/>
          </a:solidFill>
          <a:ln w="9525">
            <a:solidFill>
              <a:srgbClr val="F9BD09"/>
            </a:solidFill>
            <a:miter lim="800000"/>
          </a:ln>
        </p:spPr>
        <p:txBody>
          <a:bodyPr wrap="square" anchor="ctr" anchorCtr="0">
            <a:normAutofit fontScale="90000"/>
          </a:bodyPr>
          <a:lstStyle>
            <a:defPPr>
              <a:defRPr lang="zh-CN"/>
            </a:defPPr>
            <a:lvl1pPr algn="ctr" eaLnBrk="1" hangingPunct="1">
              <a:lnSpc>
                <a:spcPct val="100000"/>
              </a:lnSpc>
              <a:buNone/>
              <a:defRPr sz="1400">
                <a:solidFill>
                  <a:srgbClr val="F4E3B6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24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ea"/>
              </a:rPr>
              <a:t>Karaoke</a:t>
            </a: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7279992" y="2284396"/>
            <a:ext cx="1613395" cy="595560"/>
          </a:xfrm>
          <a:prstGeom prst="rect">
            <a:avLst/>
          </a:prstGeom>
          <a:solidFill>
            <a:srgbClr val="F9BD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 fontScale="90000"/>
          </a:bodyPr>
          <a:lstStyle>
            <a:defPPr>
              <a:defRPr lang="zh-CN"/>
            </a:defPPr>
            <a:lvl1pPr algn="ctr" eaLnBrk="1" hangingPunct="1">
              <a:lnSpc>
                <a:spcPct val="100000"/>
              </a:lnSpc>
              <a:buNone/>
              <a:defRPr sz="1400">
                <a:solidFill>
                  <a:srgbClr val="F4E3B6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ea"/>
              </a:rPr>
              <a:t>LED &amp; Servo</a:t>
            </a: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392693" y="4182387"/>
            <a:ext cx="1255529" cy="595560"/>
          </a:xfrm>
          <a:prstGeom prst="rect">
            <a:avLst/>
          </a:prstGeom>
          <a:solidFill>
            <a:srgbClr val="F9BD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algn="ctr" eaLnBrk="1" hangingPunct="1">
              <a:lnSpc>
                <a:spcPct val="100000"/>
              </a:lnSpc>
              <a:buNone/>
              <a:defRPr sz="1400">
                <a:solidFill>
                  <a:srgbClr val="F4E3B6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19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+mn-ea"/>
              </a:rPr>
              <a:t>Speaker</a:t>
            </a: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9329145" y="2171367"/>
            <a:ext cx="2647684" cy="8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defPPr>
              <a:defRPr lang="zh-CN"/>
            </a:defPPr>
            <a:lvl1pPr algn="ctr" eaLnBrk="1" hangingPunct="1">
              <a:defRPr sz="1400">
                <a:solidFill>
                  <a:srgbClr val="F4E3B6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pPr algn="l"/>
            <a:r>
              <a:rPr lang="en-US" altLang="da-DK" sz="2000" dirty="0">
                <a:solidFill>
                  <a:schemeClr val="tx1"/>
                </a:solidFill>
              </a:rPr>
              <a:t>The Disco Lights</a:t>
            </a: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9329145" y="4052522"/>
            <a:ext cx="2113973" cy="89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defPPr>
              <a:defRPr lang="zh-CN"/>
            </a:defPPr>
            <a:lvl1pPr algn="ctr" eaLnBrk="1" hangingPunct="1">
              <a:defRPr sz="1400">
                <a:solidFill>
                  <a:srgbClr val="F4E3B6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lvl9pPr>
          </a:lstStyle>
          <a:p>
            <a:pPr algn="l"/>
            <a:r>
              <a:rPr lang="en-US" altLang="da-DK" sz="2000" dirty="0">
                <a:solidFill>
                  <a:schemeClr val="tx1"/>
                </a:solidFill>
              </a:rPr>
              <a:t>The Music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910060" y="6489065"/>
            <a:ext cx="281940" cy="365125"/>
          </a:xfrm>
          <a:solidFill>
            <a:srgbClr val="F9BD09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r">
              <a:buClrTx/>
              <a:buSzTx/>
              <a:buFontTx/>
            </a:pPr>
            <a:fld id="{9A0DB2DC-4C9A-4742-B13C-FB6460FD3503}" type="slidenum">
              <a:rPr lang="zh-CN" altLang="en-US" sz="1800">
                <a:sym typeface="+mn-ea"/>
              </a:rPr>
              <a:t>3</a:t>
            </a:fld>
            <a:endParaRPr lang="zh-CN" altLang="en-US" sz="18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1116330"/>
            <a:ext cx="4966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Module - Karaoke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1" grpId="0" animBg="1"/>
      <p:bldP spid="12" grpId="0" animBg="1"/>
      <p:bldP spid="15" grpId="0" animBg="1"/>
      <p:bldP spid="17" grpId="0" animBg="1"/>
      <p:bldP spid="20" grpId="0" animBg="1"/>
      <p:bldP spid="21" grpId="0"/>
      <p:bldP spid="2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8000" y="252000"/>
            <a:ext cx="9981587" cy="85529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9BD09"/>
                </a:solidFill>
                <a:sym typeface="+mn-ea"/>
              </a:rPr>
              <a:t>Functions</a:t>
            </a:r>
            <a:endParaRPr lang="en-US" dirty="0">
              <a:solidFill>
                <a:srgbClr val="F9BD09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913765" y="1876425"/>
            <a:ext cx="4754245" cy="1050925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dirty="0"/>
              <a:t>- Smooth live video streaming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via a light-weight chip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3"/>
          <p:cNvSpPr txBox="1"/>
          <p:nvPr/>
        </p:nvSpPr>
        <p:spPr bwMode="auto">
          <a:xfrm>
            <a:off x="6245225" y="1866900"/>
            <a:ext cx="5598795" cy="91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57505" indent="-357505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725" indent="-357505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39725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4000" indent="-339725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67230" indent="-354330" algn="l" defTabSz="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" panose="05000000000000000000" pitchFamily="2" charset="2"/>
              <a:buChar char="ü"/>
              <a:tabLst>
                <a:tab pos="170307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- Two Degrees of freedom camera pan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C:/Users/ZYQ/AppData/Local/Temp/kaimatting/20200706210610/output_aiMatting_20200706210620.pngoutput_aiMatting_20200706210620"/>
          <p:cNvPicPr>
            <a:picLocks noChangeAspect="1"/>
          </p:cNvPicPr>
          <p:nvPr/>
        </p:nvPicPr>
        <p:blipFill rotWithShape="1">
          <a:blip r:embed="rId2"/>
          <a:srcRect l="40488" t="26973" r="327" b="14786"/>
          <a:stretch>
            <a:fillRect/>
          </a:stretch>
        </p:blipFill>
        <p:spPr>
          <a:xfrm>
            <a:off x="7268845" y="3229610"/>
            <a:ext cx="2820035" cy="2746375"/>
          </a:xfrm>
          <a:prstGeom prst="rect">
            <a:avLst/>
          </a:prstGeom>
        </p:spPr>
      </p:pic>
      <p:pic>
        <p:nvPicPr>
          <p:cNvPr id="2" name="图片 1" descr="C:/Users/ZYQ/AppData/Local/Temp/kaimatting/20200706220314/output_aiMatting_20200706220335.pngoutput_aiMatting_20200706220335"/>
          <p:cNvPicPr>
            <a:picLocks noChangeAspect="1"/>
          </p:cNvPicPr>
          <p:nvPr/>
        </p:nvPicPr>
        <p:blipFill>
          <a:blip r:embed="rId3"/>
          <a:srcRect t="35800" r="24850"/>
          <a:stretch>
            <a:fillRect/>
          </a:stretch>
        </p:blipFill>
        <p:spPr>
          <a:xfrm>
            <a:off x="1348740" y="2927350"/>
            <a:ext cx="3470910" cy="335153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756390" y="6492875"/>
            <a:ext cx="435610" cy="365125"/>
          </a:xfrm>
          <a:solidFill>
            <a:srgbClr val="F9BD09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r">
              <a:buClrTx/>
              <a:buSzTx/>
              <a:buFontTx/>
            </a:pPr>
            <a:fld id="{9A0DB2DC-4C9A-4742-B13C-FB6460FD3503}" type="slidenum">
              <a:rPr lang="zh-CN" altLang="en-US" sz="1800">
                <a:sym typeface="+mn-ea"/>
              </a:rPr>
              <a:t>4</a:t>
            </a:fld>
            <a:endParaRPr lang="zh-CN" altLang="en-US" sz="1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3765" y="1116330"/>
            <a:ext cx="4665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sym typeface="+mn-ea"/>
              </a:rPr>
              <a:t>Modules - Camera</a:t>
            </a:r>
            <a:endParaRPr lang="en-US" altLang="en-US" sz="28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00" y="252000"/>
            <a:ext cx="9981587" cy="855290"/>
          </a:xfrm>
        </p:spPr>
        <p:txBody>
          <a:bodyPr/>
          <a:lstStyle/>
          <a:p>
            <a:r>
              <a:rPr lang="en-US" altLang="zh-CN" dirty="0">
                <a:solidFill>
                  <a:srgbClr val="F9BD09"/>
                </a:solidFill>
                <a:sym typeface="+mn-ea"/>
              </a:rPr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dirty="0"/>
              <a:t>User Interface via Web (Cross</a:t>
            </a:r>
            <a:r>
              <a:rPr lang="zh-CN" altLang="en-US" sz="2300" dirty="0"/>
              <a:t> </a:t>
            </a:r>
            <a:r>
              <a:rPr lang="en-US" sz="2300" dirty="0"/>
              <a:t>Platform)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48" y="1801464"/>
            <a:ext cx="3032690" cy="4795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0890" y="2606190"/>
            <a:ext cx="17024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Camera </a:t>
            </a:r>
          </a:p>
          <a:p>
            <a:r>
              <a:rPr lang="en-US" dirty="0"/>
              <a:t>Pan Controller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70890" y="5001858"/>
            <a:ext cx="18675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Streaming</a:t>
            </a:r>
          </a:p>
          <a:p>
            <a:r>
              <a:rPr lang="en-US" dirty="0"/>
              <a:t>Window</a:t>
            </a:r>
          </a:p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701145" y="6492875"/>
            <a:ext cx="490855" cy="365125"/>
          </a:xfrm>
          <a:solidFill>
            <a:srgbClr val="F9BD09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r">
              <a:buClrTx/>
              <a:buSzTx/>
              <a:buFontTx/>
            </a:pPr>
            <a:fld id="{9A0DB2DC-4C9A-4742-B13C-FB6460FD3503}" type="slidenum">
              <a:rPr lang="zh-CN" altLang="en-US" sz="1800">
                <a:sym typeface="+mn-ea"/>
              </a:rPr>
              <a:t>5</a:t>
            </a:fld>
            <a:endParaRPr lang="zh-CN" altLang="en-US" sz="18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000" y="389160"/>
            <a:ext cx="6817360" cy="589280"/>
          </a:xfr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normAutofit fontScale="90000"/>
          </a:bodyPr>
          <a:lstStyle/>
          <a:p>
            <a:pPr lvl="0"/>
            <a:r>
              <a:rPr lang="en-US" altLang="zh-CN" sz="4000" dirty="0">
                <a:solidFill>
                  <a:srgbClr val="F9BD09"/>
                </a:solidFill>
                <a:sym typeface="+mn-ea"/>
              </a:rPr>
              <a:t>Functions</a:t>
            </a:r>
          </a:p>
        </p:txBody>
      </p:sp>
      <p:pic>
        <p:nvPicPr>
          <p:cNvPr id="16" name="内容占位符 15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24" b="87808"/>
          <a:stretch>
            <a:fillRect/>
          </a:stretch>
        </p:blipFill>
        <p:spPr>
          <a:xfrm>
            <a:off x="9514205" y="1348740"/>
            <a:ext cx="897255" cy="351155"/>
          </a:xfrm>
        </p:spPr>
      </p:pic>
      <p:sp>
        <p:nvSpPr>
          <p:cNvPr id="50" name="文本框 49"/>
          <p:cNvSpPr txBox="1"/>
          <p:nvPr/>
        </p:nvSpPr>
        <p:spPr>
          <a:xfrm>
            <a:off x="1077669" y="1911698"/>
            <a:ext cx="29770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>
              <a:buNone/>
            </a:pPr>
            <a:r>
              <a:rPr lang="en-US" altLang="zh-CN" sz="2000" dirty="0"/>
              <a:t>- Folding</a:t>
            </a:r>
          </a:p>
          <a:p>
            <a:pPr marL="342900" indent="-342900">
              <a:buAutoNum type="arabicPeriod"/>
            </a:pPr>
            <a:endParaRPr lang="en-US" altLang="zh-CN" sz="2000" dirty="0"/>
          </a:p>
          <a:p>
            <a:pPr marL="342900" indent="-342900">
              <a:buAutoNum type="arabicPeriod"/>
            </a:pPr>
            <a:endParaRPr lang="en-US" altLang="zh-CN" sz="2000" dirty="0"/>
          </a:p>
          <a:p>
            <a:pPr indent="0">
              <a:buNone/>
            </a:pPr>
            <a:r>
              <a:rPr lang="en-US" altLang="zh-CN" sz="2000" dirty="0"/>
              <a:t>- “Sunflower”</a:t>
            </a:r>
          </a:p>
          <a:p>
            <a:endParaRPr lang="en-US" altLang="zh-CN" sz="2000" dirty="0"/>
          </a:p>
          <a:p>
            <a:pPr indent="0">
              <a:buNone/>
            </a:pPr>
            <a:r>
              <a:rPr lang="en-US" altLang="zh-CN" sz="2000" dirty="0"/>
              <a:t>- Mobile charging station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540" y="3749675"/>
            <a:ext cx="2127885" cy="2866390"/>
          </a:xfrm>
          <a:prstGeom prst="rect">
            <a:avLst/>
          </a:prstGeom>
        </p:spPr>
      </p:pic>
      <p:pic>
        <p:nvPicPr>
          <p:cNvPr id="56" name="内容占位符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t="12195" r="4880" b="12043"/>
          <a:stretch>
            <a:fillRect/>
          </a:stretch>
        </p:blipFill>
        <p:spPr bwMode="auto">
          <a:xfrm>
            <a:off x="9621520" y="1701800"/>
            <a:ext cx="1217295" cy="225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864485" y="984885"/>
            <a:ext cx="6396990" cy="5631180"/>
            <a:chOff x="3162" y="702"/>
            <a:chExt cx="11028" cy="9931"/>
          </a:xfrm>
        </p:grpSpPr>
        <p:sp>
          <p:nvSpPr>
            <p:cNvPr id="8" name="箭头: 右 7"/>
            <p:cNvSpPr/>
            <p:nvPr/>
          </p:nvSpPr>
          <p:spPr>
            <a:xfrm>
              <a:off x="10918" y="4260"/>
              <a:ext cx="2324" cy="1619"/>
            </a:xfrm>
            <a:prstGeom prst="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5" y="1410"/>
              <a:ext cx="2209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i="0" u="none" strike="noStrike" dirty="0">
                  <a:effectLst/>
                  <a:latin typeface="Arial" panose="020B0604020202020204" pitchFamily="34" charset="0"/>
                </a:rPr>
                <a:t>solar</a:t>
              </a:r>
              <a:r>
                <a:rPr lang="en-US" altLang="zh-CN" sz="1200" b="0" i="0" dirty="0">
                  <a:effectLst/>
                  <a:latin typeface="Arial" panose="020B0604020202020204" pitchFamily="34" charset="0"/>
                </a:rPr>
                <a:t> </a:t>
              </a:r>
              <a:r>
                <a:rPr lang="en-US" altLang="zh-CN" sz="1200" b="1" i="0" u="none" strike="noStrike" dirty="0">
                  <a:effectLst/>
                  <a:latin typeface="Arial" panose="020B0604020202020204" pitchFamily="34" charset="0"/>
                </a:rPr>
                <a:t>panel</a:t>
              </a:r>
              <a:endParaRPr lang="zh-CN" altLang="en-US" sz="12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03" y="1954"/>
              <a:ext cx="1786" cy="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0" u="none" strike="noStrike" dirty="0">
                  <a:effectLst/>
                  <a:latin typeface="Arial" panose="020B0604020202020204" pitchFamily="34" charset="0"/>
                </a:rPr>
                <a:t>solar</a:t>
              </a:r>
              <a:r>
                <a:rPr lang="en-US" altLang="zh-CN" sz="1200" b="0" i="0" dirty="0">
                  <a:effectLst/>
                  <a:latin typeface="Arial" panose="020B0604020202020204" pitchFamily="34" charset="0"/>
                </a:rPr>
                <a:t> </a:t>
              </a:r>
              <a:r>
                <a:rPr lang="en-US" altLang="zh-CN" sz="1200" b="1" i="0" u="none" strike="noStrike" dirty="0">
                  <a:effectLst/>
                  <a:latin typeface="Arial" panose="020B0604020202020204" pitchFamily="34" charset="0"/>
                </a:rPr>
                <a:t>panel</a:t>
              </a:r>
              <a:endParaRPr lang="zh-CN" altLang="en-US" sz="1200" dirty="0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"/>
            <a:stretch>
              <a:fillRect/>
            </a:stretch>
          </p:blipFill>
          <p:spPr>
            <a:xfrm>
              <a:off x="5088" y="1562"/>
              <a:ext cx="7585" cy="907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9113" y="3240"/>
              <a:ext cx="2822" cy="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 i="0" dirty="0">
                  <a:effectLst/>
                  <a:latin typeface="Arial" panose="020B0604020202020204" pitchFamily="34" charset="0"/>
                </a:rPr>
                <a:t>steering platform</a:t>
              </a:r>
              <a:endParaRPr lang="zh-CN" altLang="en-US" sz="1200" b="1" dirty="0"/>
            </a:p>
          </p:txBody>
        </p:sp>
        <p:sp>
          <p:nvSpPr>
            <p:cNvPr id="19" name="箭头: 左弧形 18"/>
            <p:cNvSpPr/>
            <p:nvPr/>
          </p:nvSpPr>
          <p:spPr>
            <a:xfrm>
              <a:off x="7568" y="4305"/>
              <a:ext cx="270" cy="270"/>
            </a:xfrm>
            <a:prstGeom prst="curvedRightArrow">
              <a:avLst/>
            </a:prstGeom>
            <a:solidFill>
              <a:srgbClr val="191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914DC"/>
                </a:solidFill>
              </a:endParaRPr>
            </a:p>
          </p:txBody>
        </p:sp>
        <p:sp>
          <p:nvSpPr>
            <p:cNvPr id="20" name="箭头: 左弧形 19"/>
            <p:cNvSpPr/>
            <p:nvPr/>
          </p:nvSpPr>
          <p:spPr>
            <a:xfrm rot="10800000">
              <a:off x="7875" y="4305"/>
              <a:ext cx="270" cy="270"/>
            </a:xfrm>
            <a:prstGeom prst="curvedRightArrow">
              <a:avLst/>
            </a:prstGeom>
            <a:solidFill>
              <a:srgbClr val="1914D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914DC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295" y="740"/>
              <a:ext cx="787" cy="626"/>
              <a:chOff x="0" y="0"/>
              <a:chExt cx="1016000" cy="990600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0" y="0"/>
                <a:ext cx="1016000" cy="990600"/>
                <a:chOff x="0" y="0"/>
                <a:chExt cx="1016000" cy="990600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>
                  <a:off x="304800" y="381000"/>
                  <a:ext cx="0" cy="6096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749300" y="381000"/>
                  <a:ext cx="12700" cy="59690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7" name="椭圆 36"/>
                <p:cNvSpPr/>
                <p:nvPr/>
              </p:nvSpPr>
              <p:spPr>
                <a:xfrm>
                  <a:off x="0" y="0"/>
                  <a:ext cx="1016000" cy="58420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任意多边形: 形状 33"/>
              <p:cNvSpPr/>
              <p:nvPr/>
            </p:nvSpPr>
            <p:spPr>
              <a:xfrm>
                <a:off x="203200" y="88900"/>
                <a:ext cx="609600" cy="355600"/>
              </a:xfrm>
              <a:custGeom>
                <a:avLst/>
                <a:gdLst>
                  <a:gd name="connsiteX0" fmla="*/ 63502 w 1521719"/>
                  <a:gd name="connsiteY0" fmla="*/ 0 h 1689363"/>
                  <a:gd name="connsiteX1" fmla="*/ 1409702 w 1521719"/>
                  <a:gd name="connsiteY1" fmla="*/ 520700 h 1689363"/>
                  <a:gd name="connsiteX2" fmla="*/ 127002 w 1521719"/>
                  <a:gd name="connsiteY2" fmla="*/ 787400 h 1689363"/>
                  <a:gd name="connsiteX3" fmla="*/ 1371602 w 1521719"/>
                  <a:gd name="connsiteY3" fmla="*/ 1117600 h 1689363"/>
                  <a:gd name="connsiteX4" fmla="*/ 2 w 1521719"/>
                  <a:gd name="connsiteY4" fmla="*/ 1397000 h 1689363"/>
                  <a:gd name="connsiteX5" fmla="*/ 1384302 w 1521719"/>
                  <a:gd name="connsiteY5" fmla="*/ 1663700 h 1689363"/>
                  <a:gd name="connsiteX6" fmla="*/ 1397002 w 1521719"/>
                  <a:gd name="connsiteY6" fmla="*/ 1663700 h 1689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1719" h="1689363">
                    <a:moveTo>
                      <a:pt x="63502" y="0"/>
                    </a:moveTo>
                    <a:cubicBezTo>
                      <a:pt x="731310" y="194733"/>
                      <a:pt x="1399119" y="389467"/>
                      <a:pt x="1409702" y="520700"/>
                    </a:cubicBezTo>
                    <a:cubicBezTo>
                      <a:pt x="1420285" y="651933"/>
                      <a:pt x="133352" y="687917"/>
                      <a:pt x="127002" y="787400"/>
                    </a:cubicBezTo>
                    <a:cubicBezTo>
                      <a:pt x="120652" y="886883"/>
                      <a:pt x="1392769" y="1016000"/>
                      <a:pt x="1371602" y="1117600"/>
                    </a:cubicBezTo>
                    <a:cubicBezTo>
                      <a:pt x="1350435" y="1219200"/>
                      <a:pt x="-2115" y="1305983"/>
                      <a:pt x="2" y="1397000"/>
                    </a:cubicBezTo>
                    <a:cubicBezTo>
                      <a:pt x="2119" y="1488017"/>
                      <a:pt x="1151469" y="1619250"/>
                      <a:pt x="1384302" y="1663700"/>
                    </a:cubicBezTo>
                    <a:cubicBezTo>
                      <a:pt x="1617135" y="1708150"/>
                      <a:pt x="1507068" y="1685925"/>
                      <a:pt x="1397002" y="1663700"/>
                    </a:cubicBezTo>
                  </a:path>
                </a:pathLst>
              </a:cu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9145" y="702"/>
              <a:ext cx="317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i="0" u="none" strike="noStrike" dirty="0">
                  <a:effectLst/>
                  <a:latin typeface="Arial" panose="020B0604020202020204" pitchFamily="34" charset="0"/>
                </a:rPr>
                <a:t>photosensitive</a:t>
              </a:r>
              <a:r>
                <a:rPr lang="en-US" altLang="zh-CN" sz="1200" b="0" i="0" dirty="0">
                  <a:effectLst/>
                  <a:latin typeface="Arial" panose="020B0604020202020204" pitchFamily="34" charset="0"/>
                </a:rPr>
                <a:t> </a:t>
              </a:r>
              <a:r>
                <a:rPr lang="en-US" altLang="zh-CN" sz="1200" b="1" i="0" u="none" strike="noStrike" dirty="0">
                  <a:effectLst/>
                  <a:latin typeface="Arial" panose="020B0604020202020204" pitchFamily="34" charset="0"/>
                </a:rPr>
                <a:t>sensor</a:t>
              </a:r>
              <a:endParaRPr lang="zh-CN" altLang="en-US" sz="12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082" y="9735"/>
              <a:ext cx="2686" cy="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i="0" dirty="0">
                  <a:effectLst/>
                  <a:latin typeface="Arial" panose="020B0604020202020204" pitchFamily="34" charset="0"/>
                </a:rPr>
                <a:t>Access to the </a:t>
              </a:r>
            </a:p>
            <a:p>
              <a:r>
                <a:rPr lang="en-US" altLang="zh-CN" sz="1200" b="1" i="0" dirty="0">
                  <a:effectLst/>
                  <a:latin typeface="Arial" panose="020B0604020202020204" pitchFamily="34" charset="0"/>
                </a:rPr>
                <a:t>modular interface</a:t>
              </a:r>
              <a:endParaRPr lang="zh-CN" altLang="en-US" sz="1200" b="1" dirty="0"/>
            </a:p>
          </p:txBody>
        </p:sp>
        <p:sp>
          <p:nvSpPr>
            <p:cNvPr id="57" name="箭头: 右 56"/>
            <p:cNvSpPr/>
            <p:nvPr/>
          </p:nvSpPr>
          <p:spPr>
            <a:xfrm>
              <a:off x="13245" y="2390"/>
              <a:ext cx="945" cy="625"/>
            </a:xfrm>
            <a:prstGeom prst="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箭头: 右 57"/>
            <p:cNvSpPr/>
            <p:nvPr/>
          </p:nvSpPr>
          <p:spPr>
            <a:xfrm>
              <a:off x="13245" y="7672"/>
              <a:ext cx="945" cy="625"/>
            </a:xfrm>
            <a:prstGeom prst="righ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113" y="6193"/>
              <a:ext cx="1933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Hollow pole</a:t>
              </a:r>
              <a:endParaRPr lang="zh-CN" altLang="en-US" sz="1200" b="1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8063" y="4884"/>
              <a:ext cx="435" cy="501"/>
            </a:xfrm>
            <a:prstGeom prst="rect">
              <a:avLst/>
            </a:prstGeom>
            <a:solidFill>
              <a:srgbClr val="1A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A223B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8048" y="8653"/>
              <a:ext cx="435" cy="312"/>
            </a:xfrm>
            <a:prstGeom prst="rect">
              <a:avLst/>
            </a:prstGeom>
            <a:solidFill>
              <a:srgbClr val="1A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A223B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70" y="3030"/>
              <a:ext cx="157" cy="244"/>
            </a:xfrm>
            <a:prstGeom prst="rect">
              <a:avLst/>
            </a:prstGeom>
            <a:solidFill>
              <a:srgbClr val="1A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A223B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393" y="2271"/>
              <a:ext cx="1123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servo</a:t>
              </a:r>
              <a:endParaRPr lang="zh-CN" altLang="en-US" sz="1200" b="1" dirty="0"/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6131" y="6922"/>
              <a:ext cx="1257" cy="15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</a:rPr>
                <a:t>Power bank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6748" y="6826"/>
              <a:ext cx="3405" cy="2140"/>
            </a:xfrm>
            <a:prstGeom prst="arc">
              <a:avLst>
                <a:gd name="adj1" fmla="val 5791532"/>
                <a:gd name="adj2" fmla="val 994997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 rot="19616989">
              <a:off x="3783" y="6826"/>
              <a:ext cx="3405" cy="2140"/>
            </a:xfrm>
            <a:prstGeom prst="arc">
              <a:avLst>
                <a:gd name="adj1" fmla="val 3210827"/>
                <a:gd name="adj2" fmla="val 879105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右 38"/>
            <p:cNvSpPr/>
            <p:nvPr/>
          </p:nvSpPr>
          <p:spPr>
            <a:xfrm rot="10800000">
              <a:off x="4110" y="9075"/>
              <a:ext cx="601" cy="328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472C4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62" y="9420"/>
              <a:ext cx="2747" cy="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Standard </a:t>
              </a:r>
              <a:r>
                <a:rPr lang="en-US" altLang="zh-CN" sz="1200" b="1" i="0" u="none" strike="noStrike" dirty="0">
                  <a:effectLst/>
                  <a:ea typeface="微软雅黑" panose="020B0503020204020204" pitchFamily="34" charset="-122"/>
                </a:rPr>
                <a:t>charging port</a:t>
              </a:r>
              <a:endParaRPr lang="zh-CN" altLang="en-US" sz="1200" b="1" dirty="0"/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734165" y="6492875"/>
            <a:ext cx="457835" cy="365125"/>
          </a:xfrm>
          <a:solidFill>
            <a:srgbClr val="F9BD09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r">
              <a:buClrTx/>
              <a:buSzTx/>
              <a:buFontTx/>
            </a:pPr>
            <a:fld id="{9A0DB2DC-4C9A-4742-B13C-FB6460FD3503}" type="slidenum">
              <a:rPr lang="zh-CN" altLang="en-US" sz="1800">
                <a:sym typeface="+mn-ea"/>
              </a:rPr>
              <a:t>6</a:t>
            </a:fld>
            <a:endParaRPr lang="zh-CN" altLang="en-US" sz="18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5020" y="1092835"/>
            <a:ext cx="47821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Modules - Solar Panels</a:t>
            </a:r>
            <a:endParaRPr lang="zh-CN" altLang="en-US" sz="2400" dirty="0">
              <a:solidFill>
                <a:schemeClr val="tx1"/>
              </a:solidFill>
            </a:endParaRPr>
          </a:p>
          <a:p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000" y="252000"/>
            <a:ext cx="9981587" cy="855290"/>
          </a:xfrm>
        </p:spPr>
        <p:txBody>
          <a:bodyPr/>
          <a:lstStyle/>
          <a:p>
            <a:r>
              <a:rPr lang="en-US" altLang="zh-CN" dirty="0">
                <a:solidFill>
                  <a:srgbClr val="F9BD09"/>
                </a:solidFill>
                <a:sym typeface="+mn-ea"/>
              </a:rPr>
              <a:t>Functions</a:t>
            </a:r>
            <a:endParaRPr lang="en-US" altLang="zh-CN" dirty="0">
              <a:solidFill>
                <a:srgbClr val="F9BD09"/>
              </a:solidFill>
            </a:endParaRPr>
          </a:p>
        </p:txBody>
      </p:sp>
      <p:sp>
        <p:nvSpPr>
          <p:cNvPr id="4" name="AutoShape 2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610362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51658" y="1692343"/>
            <a:ext cx="6722110" cy="3020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altLang="zh-CN" sz="3200" dirty="0"/>
          </a:p>
          <a:p>
            <a:pPr indent="0" algn="l">
              <a:lnSpc>
                <a:spcPct val="170000"/>
              </a:lnSpc>
              <a:buNone/>
            </a:pPr>
            <a:r>
              <a:rPr lang="en-US" altLang="zh-CN" sz="2400" dirty="0"/>
              <a:t>- Replace the module</a:t>
            </a:r>
          </a:p>
          <a:p>
            <a:pPr indent="0" algn="l">
              <a:lnSpc>
                <a:spcPct val="170000"/>
              </a:lnSpc>
              <a:buNone/>
            </a:pPr>
            <a:r>
              <a:rPr lang="en-US" altLang="zh-CN" sz="2400" dirty="0"/>
              <a:t>- Connect the charging wire</a:t>
            </a:r>
          </a:p>
          <a:p>
            <a:pPr indent="0" algn="l">
              <a:lnSpc>
                <a:spcPct val="170000"/>
              </a:lnSpc>
              <a:buNone/>
            </a:pPr>
            <a:r>
              <a:rPr lang="en-US" altLang="zh-CN" sz="2400" dirty="0"/>
              <a:t>- Other functions</a:t>
            </a:r>
            <a:r>
              <a:rPr lang="zh-CN" altLang="en-US" sz="2400" dirty="0"/>
              <a:t>（</a:t>
            </a:r>
            <a:r>
              <a:rPr lang="en-US" altLang="zh-CN" sz="2400" dirty="0"/>
              <a:t>mining,</a:t>
            </a:r>
            <a:r>
              <a:rPr lang="zh-CN" altLang="en-US" sz="2400" dirty="0"/>
              <a:t> </a:t>
            </a:r>
            <a:r>
              <a:rPr lang="en-US" altLang="zh-CN" sz="2400" dirty="0"/>
              <a:t>specimen collection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indent="0" algn="l">
              <a:buNone/>
            </a:pPr>
            <a:endParaRPr lang="en-US" altLang="zh-CN" dirty="0"/>
          </a:p>
          <a:p>
            <a:pPr indent="0">
              <a:buNone/>
            </a:pPr>
            <a:endParaRPr lang="zh-CN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4905553" y="1554016"/>
            <a:ext cx="3669449" cy="1487836"/>
            <a:chOff x="2607218" y="4637049"/>
            <a:chExt cx="3669449" cy="1487836"/>
          </a:xfrm>
        </p:grpSpPr>
        <p:sp>
          <p:nvSpPr>
            <p:cNvPr id="23" name="箭头: 上弧形 22"/>
            <p:cNvSpPr/>
            <p:nvPr/>
          </p:nvSpPr>
          <p:spPr>
            <a:xfrm>
              <a:off x="4384896" y="4637049"/>
              <a:ext cx="720907" cy="285335"/>
            </a:xfrm>
            <a:prstGeom prst="curvedDownArrow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472C4"/>
                </a:solidFill>
              </a:endParaRPr>
            </a:p>
          </p:txBody>
        </p:sp>
        <p:sp>
          <p:nvSpPr>
            <p:cNvPr id="25" name="箭头: 上弧形 24"/>
            <p:cNvSpPr/>
            <p:nvPr/>
          </p:nvSpPr>
          <p:spPr>
            <a:xfrm rot="10800000">
              <a:off x="4346394" y="5094169"/>
              <a:ext cx="720906" cy="285334"/>
            </a:xfrm>
            <a:prstGeom prst="curvedDownArrow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607218" y="5438960"/>
              <a:ext cx="1838324" cy="139385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607218" y="5727850"/>
              <a:ext cx="1838324" cy="139385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076575" y="4779392"/>
              <a:ext cx="895350" cy="43653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Module 1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809875" y="5589528"/>
              <a:ext cx="514350" cy="525832"/>
              <a:chOff x="2809875" y="5618103"/>
              <a:chExt cx="514350" cy="525832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2809875" y="5618103"/>
                <a:ext cx="514350" cy="5258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905125" y="5718324"/>
                <a:ext cx="329226" cy="32997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722191" y="5599053"/>
              <a:ext cx="514350" cy="525832"/>
              <a:chOff x="2809875" y="5618103"/>
              <a:chExt cx="514350" cy="52583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809875" y="5618103"/>
                <a:ext cx="514350" cy="52583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2905125" y="5718324"/>
                <a:ext cx="329226" cy="32997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3324225" y="5227301"/>
              <a:ext cx="364034" cy="20644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381317" y="4790764"/>
              <a:ext cx="895350" cy="43653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Module 2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911916" y="1618103"/>
            <a:ext cx="2203491" cy="2089817"/>
            <a:chOff x="4744536" y="941890"/>
            <a:chExt cx="2203491" cy="2089817"/>
          </a:xfrm>
        </p:grpSpPr>
        <p:grpSp>
          <p:nvGrpSpPr>
            <p:cNvPr id="47" name="组合 46"/>
            <p:cNvGrpSpPr/>
            <p:nvPr/>
          </p:nvGrpSpPr>
          <p:grpSpPr>
            <a:xfrm>
              <a:off x="4744536" y="941890"/>
              <a:ext cx="2203491" cy="2087060"/>
              <a:chOff x="4744536" y="941890"/>
              <a:chExt cx="2203491" cy="2087060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4744536" y="941890"/>
                <a:ext cx="2203491" cy="1359138"/>
                <a:chOff x="4744536" y="941890"/>
                <a:chExt cx="2203491" cy="1359138"/>
              </a:xfrm>
            </p:grpSpPr>
            <p:sp>
              <p:nvSpPr>
                <p:cNvPr id="39" name="矩形: 圆角 38"/>
                <p:cNvSpPr/>
                <p:nvPr/>
              </p:nvSpPr>
              <p:spPr>
                <a:xfrm>
                  <a:off x="6149573" y="949368"/>
                  <a:ext cx="798454" cy="952552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>
                      <a:solidFill>
                        <a:schemeClr val="tx1"/>
                      </a:solidFill>
                    </a:rPr>
                    <a:t>Power bank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弧形 39"/>
                <p:cNvSpPr/>
                <p:nvPr/>
              </p:nvSpPr>
              <p:spPr>
                <a:xfrm rot="19616989">
                  <a:off x="4744536" y="941890"/>
                  <a:ext cx="2162173" cy="1359138"/>
                </a:xfrm>
                <a:prstGeom prst="arc">
                  <a:avLst>
                    <a:gd name="adj1" fmla="val 3210827"/>
                    <a:gd name="adj2" fmla="val 6654718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1" name="矩形 40"/>
              <p:cNvSpPr/>
              <p:nvPr/>
            </p:nvSpPr>
            <p:spPr>
              <a:xfrm>
                <a:off x="5722319" y="2416593"/>
                <a:ext cx="427253" cy="612357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Pincar 1</a:t>
                </a:r>
                <a:endParaRPr lang="zh-CN" altLang="en-US" sz="1200" dirty="0"/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4903438" y="2419350"/>
              <a:ext cx="477879" cy="612357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Pincar 2</a:t>
              </a:r>
              <a:endParaRPr lang="zh-CN" altLang="en-US" sz="1200" dirty="0"/>
            </a:p>
          </p:txBody>
        </p:sp>
        <p:sp>
          <p:nvSpPr>
            <p:cNvPr id="45" name="箭头: 左弧形 44"/>
            <p:cNvSpPr/>
            <p:nvPr/>
          </p:nvSpPr>
          <p:spPr>
            <a:xfrm rot="5400000">
              <a:off x="5380702" y="1858302"/>
              <a:ext cx="293444" cy="596398"/>
            </a:xfrm>
            <a:prstGeom prst="curvedRightArrow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794793" y="3357185"/>
            <a:ext cx="2910402" cy="1965357"/>
            <a:chOff x="6900676" y="4455000"/>
            <a:chExt cx="2910402" cy="1965357"/>
          </a:xfrm>
        </p:grpSpPr>
        <p:sp>
          <p:nvSpPr>
            <p:cNvPr id="54" name="矩形 53"/>
            <p:cNvSpPr/>
            <p:nvPr/>
          </p:nvSpPr>
          <p:spPr>
            <a:xfrm rot="2926896">
              <a:off x="9424692" y="5697426"/>
              <a:ext cx="429104" cy="343669"/>
            </a:xfrm>
            <a:prstGeom prst="rect">
              <a:avLst/>
            </a:prstGeom>
            <a:solidFill>
              <a:srgbClr val="0033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7849891" y="4455000"/>
              <a:ext cx="1923896" cy="1433312"/>
              <a:chOff x="8048625" y="4695825"/>
              <a:chExt cx="1923896" cy="1433312"/>
            </a:xfrm>
          </p:grpSpPr>
          <p:sp>
            <p:nvSpPr>
              <p:cNvPr id="55" name="矩形 54"/>
              <p:cNvSpPr/>
              <p:nvPr/>
            </p:nvSpPr>
            <p:spPr>
              <a:xfrm rot="686188">
                <a:off x="9293819" y="5367504"/>
                <a:ext cx="549225" cy="153866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8048625" y="4695825"/>
                <a:ext cx="1923896" cy="1433312"/>
                <a:chOff x="8048625" y="4695825"/>
                <a:chExt cx="1923896" cy="1433312"/>
              </a:xfrm>
            </p:grpSpPr>
            <p:sp>
              <p:nvSpPr>
                <p:cNvPr id="51" name="矩形 50"/>
                <p:cNvSpPr/>
                <p:nvPr/>
              </p:nvSpPr>
              <p:spPr>
                <a:xfrm rot="932289">
                  <a:off x="8048625" y="4695825"/>
                  <a:ext cx="895350" cy="171450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 rot="2926896">
                  <a:off x="8623978" y="5095339"/>
                  <a:ext cx="895350" cy="171450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 rot="5400000">
                  <a:off x="8987672" y="5606459"/>
                  <a:ext cx="549225" cy="153866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 rot="3775081">
                  <a:off x="9620975" y="5592182"/>
                  <a:ext cx="549225" cy="153866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 rot="2491439">
                  <a:off x="9104039" y="5975271"/>
                  <a:ext cx="549225" cy="153866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7" name="组合 66"/>
            <p:cNvGrpSpPr/>
            <p:nvPr/>
          </p:nvGrpSpPr>
          <p:grpSpPr>
            <a:xfrm>
              <a:off x="6900676" y="5593250"/>
              <a:ext cx="2184607" cy="827107"/>
              <a:chOff x="6900676" y="5593250"/>
              <a:chExt cx="2184607" cy="827107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6900676" y="5613998"/>
                <a:ext cx="76343" cy="785844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8096119" y="5593250"/>
                <a:ext cx="75889" cy="785843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6967494" y="6293914"/>
                <a:ext cx="1133475" cy="96404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6990658" y="5749113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container </a:t>
                </a:r>
                <a:endParaRPr lang="zh-CN" altLang="en-US" dirty="0"/>
              </a:p>
            </p:txBody>
          </p:sp>
          <p:sp>
            <p:nvSpPr>
              <p:cNvPr id="65" name="箭头: 上弧形 64"/>
              <p:cNvSpPr/>
              <p:nvPr/>
            </p:nvSpPr>
            <p:spPr>
              <a:xfrm rot="10800000">
                <a:off x="8296797" y="6015325"/>
                <a:ext cx="788486" cy="405032"/>
              </a:xfrm>
              <a:prstGeom prst="curvedDownArrow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722735" y="6492875"/>
            <a:ext cx="469265" cy="365125"/>
          </a:xfrm>
          <a:solidFill>
            <a:srgbClr val="F9BD09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r">
              <a:buClrTx/>
              <a:buSzTx/>
              <a:buFontTx/>
            </a:pPr>
            <a:fld id="{9A0DB2DC-4C9A-4742-B13C-FB6460FD3503}" type="slidenum">
              <a:rPr lang="zh-CN" altLang="en-US" sz="1800">
                <a:sym typeface="+mn-ea"/>
              </a:rPr>
              <a:t>7</a:t>
            </a:fld>
            <a:endParaRPr lang="zh-CN" altLang="en-US" sz="18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1535" y="1136650"/>
            <a:ext cx="5366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sym typeface="+mn-ea"/>
              </a:rPr>
              <a:t> Module Design - Robotic Arm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a"/>
  <p:tag name="KSO_WM_UNIT_INDEX" val="1_1_1"/>
  <p:tag name="KSO_WM_UNIT_ID" val="diagram20170829_1*p_h_a*1_1_1"/>
  <p:tag name="KSO_WM_UNIT_LAYERLEVEL" val="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h_a"/>
  <p:tag name="KSO_WM_UNIT_INDEX" val="1_1_1_1"/>
  <p:tag name="KSO_WM_UNIT_ID" val="diagram20170829_1*p_h_h_a*1_1_1_1"/>
  <p:tag name="KSO_WM_UNIT_LAYERLEVEL" val="1_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h_a"/>
  <p:tag name="KSO_WM_UNIT_INDEX" val="1_1_2_1"/>
  <p:tag name="KSO_WM_UNIT_ID" val="diagram20170829_1*p_h_h_a*1_1_2_1"/>
  <p:tag name="KSO_WM_UNIT_LAYERLEVEL" val="1_1_1_1"/>
  <p:tag name="KSO_WM_UNIT_VALUE" val="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h_f"/>
  <p:tag name="KSO_WM_UNIT_INDEX" val="1_1_1_1"/>
  <p:tag name="KSO_WM_UNIT_ID" val="diagram20170829_1*p_h_h_f*1_1_1_1"/>
  <p:tag name="KSO_WM_UNIT_LAYERLEVEL" val="1_1_1_1"/>
  <p:tag name="KSO_WM_UNIT_VALUE" val="1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 ipsum dolor sit amet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h_f"/>
  <p:tag name="KSO_WM_UNIT_INDEX" val="1_1_2_1"/>
  <p:tag name="KSO_WM_UNIT_ID" val="diagram20170829_1*p_h_h_f*1_1_2_1"/>
  <p:tag name="KSO_WM_UNIT_LAYERLEVEL" val="1_1_1_1"/>
  <p:tag name="KSO_WM_UNIT_VALUE" val="14"/>
  <p:tag name="KSO_WM_UNIT_HIGHLIGHT" val="0"/>
  <p:tag name="KSO_WM_UNIT_COMPATIBLE" val="0"/>
  <p:tag name="KSO_WM_UNIT_CLEAR" val="0"/>
  <p:tag name="KSO_WM_BEAUTIFY_FLAG" val="#wm#"/>
  <p:tag name="KSO_WM_TAG_VERSION" val="1.0"/>
  <p:tag name="KSO_WM_DIAGRAM_GROUP_CODE" val="p1-1"/>
  <p:tag name="KSO_WM_UNIT_PRESET_TEXT" val="Lorem ipsum dolor sit amet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1605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i"/>
  <p:tag name="KSO_WM_UNIT_INDEX" val="1_1_1"/>
  <p:tag name="KSO_WM_UNIT_ID" val="diagram20170829_1*p_h_i*1_1_1"/>
  <p:tag name="KSO_WM_UNIT_LAYERLEVEL" val="1_1_1"/>
  <p:tag name="KSO_WM_BEAUTIFY_FLAG" val="#wm#"/>
  <p:tag name="KSO_WM_TAG_VERSION" val="1.0"/>
  <p:tag name="KSO_WM_DIAGRAM_GROUP_CODE" val="p1-1"/>
  <p:tag name="KSO_WM_UNIT_FILL_FORE_SCHEMECOLOR_INDEX" val="5"/>
  <p:tag name="KSO_WM_UNI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h_i"/>
  <p:tag name="KSO_WM_UNIT_INDEX" val="1_1_1_1"/>
  <p:tag name="KSO_WM_UNIT_ID" val="diagram20170829_1*p_h_h_i*1_1_1_1"/>
  <p:tag name="KSO_WM_UNIT_LAYERLEVEL" val="1_1_1_1"/>
  <p:tag name="KSO_WM_BEAUTIFY_FLAG" val="#wm#"/>
  <p:tag name="KSO_WM_TAG_VERSION" val="1.0"/>
  <p:tag name="KSO_WM_DIAGRAM_GROUP_CODE" val="p1-1"/>
  <p:tag name="KSO_WM_UNIT_FILL_FORE_SCHEMECOLOR_INDEX" val="5"/>
  <p:tag name="KSO_WM_UNI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h_i"/>
  <p:tag name="KSO_WM_UNIT_INDEX" val="1_1_2_1"/>
  <p:tag name="KSO_WM_UNIT_ID" val="diagram20170829_1*p_h_h_i*1_1_2_1"/>
  <p:tag name="KSO_WM_UNIT_LAYERLEVEL" val="1_1_1_1"/>
  <p:tag name="KSO_WM_BEAUTIFY_FLAG" val="#wm#"/>
  <p:tag name="KSO_WM_TAG_VERSION" val="1.0"/>
  <p:tag name="KSO_WM_DIAGRAM_GROUP_CODE" val="p1-1"/>
  <p:tag name="KSO_WM_UNIT_FILL_FORE_SCHEMECOLOR_INDEX" val="5"/>
  <p:tag name="KSO_WM_UNI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h_i"/>
  <p:tag name="KSO_WM_UNIT_INDEX" val="1_1_1_2"/>
  <p:tag name="KSO_WM_UNIT_ID" val="diagram20170829_1*p_h_h_i*1_1_1_2"/>
  <p:tag name="KSO_WM_UNIT_LAYERLEVEL" val="1_1_1_1"/>
  <p:tag name="KSO_WM_BEAUTIFY_FLAG" val="#wm#"/>
  <p:tag name="KSO_WM_TAG_VERSION" val="1.0"/>
  <p:tag name="KSO_WM_DIAGRAM_GROUP_CODE" val="p1-1"/>
  <p:tag name="KSO_WM_UNIT_LINE_FORE_SCHEMECOLOR_INDEX" val="5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829"/>
  <p:tag name="KSO_WM_UNIT_TYPE" val="p_h_h_i"/>
  <p:tag name="KSO_WM_UNIT_INDEX" val="1_1_2_2"/>
  <p:tag name="KSO_WM_UNIT_ID" val="diagram20170829_1*p_h_h_i*1_1_2_2"/>
  <p:tag name="KSO_WM_UNIT_LAYERLEVEL" val="1_1_1_1"/>
  <p:tag name="KSO_WM_BEAUTIFY_FLAG" val="#wm#"/>
  <p:tag name="KSO_WM_TAG_VERSION" val="1.0"/>
  <p:tag name="KSO_WM_DIAGRAM_GROUP_CODE" val="p1-1"/>
  <p:tag name="KSO_WM_UNIT_LINE_FORE_SCHEMECOLOR_INDEX" val="5"/>
  <p:tag name="KSO_WM_UNIT_LINE_FILL_TYPE" val="2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1119A01PPBG">
  <a:themeElements>
    <a:clrScheme name="160589.580626">
      <a:dk1>
        <a:srgbClr val="FFFFFF"/>
      </a:dk1>
      <a:lt1>
        <a:srgbClr val="000000"/>
      </a:lt1>
      <a:dk2>
        <a:srgbClr val="F2F2F2"/>
      </a:dk2>
      <a:lt2>
        <a:srgbClr val="7F7F7F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178</Words>
  <Application>Microsoft Macintosh PowerPoint</Application>
  <PresentationFormat>Widescreen</PresentationFormat>
  <Paragraphs>81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微软雅黑</vt:lpstr>
      <vt:lpstr>Arial</vt:lpstr>
      <vt:lpstr>Calibri</vt:lpstr>
      <vt:lpstr>Tempus Sans ITC</vt:lpstr>
      <vt:lpstr>Wingdings</vt:lpstr>
      <vt:lpstr>webwppDefTheme</vt:lpstr>
      <vt:lpstr>A000120141119A01PPBG</vt:lpstr>
      <vt:lpstr>Functions</vt:lpstr>
      <vt:lpstr>Functions</vt:lpstr>
      <vt:lpstr>Functions</vt:lpstr>
      <vt:lpstr>Functions</vt:lpstr>
      <vt:lpstr>Functions</vt:lpstr>
      <vt:lpstr>Functions</vt:lpstr>
      <vt:lpstr>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MARS-PRO</dc:title>
  <dc:creator>Delen</dc:creator>
  <cp:lastModifiedBy>office</cp:lastModifiedBy>
  <cp:revision>72</cp:revision>
  <dcterms:created xsi:type="dcterms:W3CDTF">2020-06-15T15:04:00Z</dcterms:created>
  <dcterms:modified xsi:type="dcterms:W3CDTF">2020-07-20T09:06:15Z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